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927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90" d="100"/>
          <a:sy n="90" d="100"/>
        </p:scale>
        <p:origin x="-872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DF0AF-58C3-4C4E-81A4-1405CCC3332D}" type="datetimeFigureOut">
              <a:rPr lang="en-US" smtClean="0"/>
              <a:pPr/>
              <a:t>11/28/11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530D5-037A-8C43-A236-30CA23254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2447" y="1867015"/>
            <a:ext cx="2257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A927A2"/>
                </a:solidFill>
              </a:rPr>
              <a:t>Vemurafenib</a:t>
            </a:r>
            <a:endParaRPr lang="en-US" sz="3000" b="1" dirty="0">
              <a:solidFill>
                <a:srgbClr val="A927A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70107" y="2787134"/>
            <a:ext cx="209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Cyclin D1 Expression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666885" y="2787134"/>
            <a:ext cx="225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Cell Proliferation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77821" y="4740537"/>
            <a:ext cx="105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Bim/Bad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 rot="5400000" flipH="1" flipV="1">
            <a:off x="2837504" y="2618063"/>
            <a:ext cx="3956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>
            <a:off x="2920254" y="2819879"/>
            <a:ext cx="228600" cy="31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399544" y="282305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BRAF V600E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343620" y="3689463"/>
            <a:ext cx="1548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Nuclear accumulation </a:t>
            </a:r>
            <a:r>
              <a:rPr lang="en-US" dirty="0" smtClean="0"/>
              <a:t>FOXO3A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 rot="16200000" flipH="1">
            <a:off x="2790172" y="4489432"/>
            <a:ext cx="497075" cy="51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87695" y="4740537"/>
            <a:ext cx="1483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Transcription Factors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H="1">
            <a:off x="2778316" y="5632839"/>
            <a:ext cx="497075" cy="51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453363" y="5883944"/>
            <a:ext cx="11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Apoptosis</a:t>
            </a:r>
            <a:endParaRPr lang="en-US" dirty="0"/>
          </a:p>
        </p:txBody>
      </p:sp>
      <p:cxnSp>
        <p:nvCxnSpPr>
          <p:cNvPr id="60" name="Straight Connector 59"/>
          <p:cNvCxnSpPr>
            <a:endCxn id="40" idx="1"/>
          </p:cNvCxnSpPr>
          <p:nvPr/>
        </p:nvCxnSpPr>
        <p:spPr>
          <a:xfrm flipV="1">
            <a:off x="1895456" y="3966462"/>
            <a:ext cx="448164" cy="158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6200000" flipH="1">
            <a:off x="2061856" y="3967256"/>
            <a:ext cx="555585" cy="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297712" y="378179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AKT</a:t>
            </a:r>
            <a:endParaRPr lang="en-US" dirty="0"/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849548" y="3968050"/>
            <a:ext cx="448164" cy="158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1015948" y="3968844"/>
            <a:ext cx="555585" cy="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63748" y="378179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PTEN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 rot="5400000" flipH="1" flipV="1">
            <a:off x="1407667" y="4348178"/>
            <a:ext cx="3956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0800000">
            <a:off x="1490417" y="4549994"/>
            <a:ext cx="228600" cy="31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06306" y="5138330"/>
            <a:ext cx="847059" cy="74561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771144" y="2971800"/>
            <a:ext cx="406411" cy="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260474" y="2971802"/>
            <a:ext cx="406411" cy="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2844227" y="3389438"/>
            <a:ext cx="3956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2926977" y="3591254"/>
            <a:ext cx="228600" cy="31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16200000" flipH="1">
            <a:off x="3491256" y="3472278"/>
            <a:ext cx="958738" cy="3989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3891688" y="4012629"/>
            <a:ext cx="604111" cy="23400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891688" y="4151128"/>
            <a:ext cx="128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p27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 rot="5400000">
            <a:off x="3237985" y="4944376"/>
            <a:ext cx="1330776" cy="5483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20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Alyssa Baum</dc:creator>
  <cp:lastModifiedBy>Alyssa Baum</cp:lastModifiedBy>
  <cp:revision>9</cp:revision>
  <dcterms:created xsi:type="dcterms:W3CDTF">2011-11-28T22:38:48Z</dcterms:created>
  <dcterms:modified xsi:type="dcterms:W3CDTF">2011-11-28T22:44:50Z</dcterms:modified>
</cp:coreProperties>
</file>