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t>4/7/2010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t>4/7/2010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t>4/7/2010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t>4/7/2010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t>4/7/2010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t>4/7/2010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t>4/7/2010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t>4/7/2010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t>4/7/2010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t>4/7/2010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t>4/7/2010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1DA30-F067-4C67-9F04-FAA6885A46C5}" type="datetimeFigureOut">
              <a:rPr lang="en-US" smtClean="0"/>
              <a:t>4/7/2010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3FF51-B969-4C32-91E4-A9F8F3109A4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Cellular Respiration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Chemical Energy to ATP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Biology Resources\Campbell Digital Resources\Biology 6th Ed. Images\Chap 1-17\ImageLibrary1-17\09-CellularRespiration\09-06-CellularRespirat-L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660972" cy="64199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Biology Resources\Campbell Digital Resources\Biology 6th Ed. Images\Chap 1-17\ImageLibrary1-17\09-CellularRespiration\09-08-GlycolysisEnergy-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09282"/>
            <a:ext cx="6096000" cy="643943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3200400" y="685800"/>
            <a:ext cx="1295400" cy="533400"/>
          </a:xfrm>
          <a:prstGeom prst="rect">
            <a:avLst/>
          </a:prstGeom>
          <a:noFill/>
          <a:ln>
            <a:solidFill>
              <a:srgbClr val="FFC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19800" y="4419600"/>
            <a:ext cx="1295400" cy="533400"/>
          </a:xfrm>
          <a:prstGeom prst="rect">
            <a:avLst/>
          </a:prstGeom>
          <a:noFill/>
          <a:ln>
            <a:solidFill>
              <a:srgbClr val="FFC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pdb.org/pdb/education_discussion/molecule_of_the_month/images/01-1dgk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76200"/>
            <a:ext cx="3124200" cy="65665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81400" y="762000"/>
            <a:ext cx="4495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Hexokinase</a:t>
            </a:r>
            <a:r>
              <a:rPr lang="en-US" sz="3200" dirty="0" smtClean="0"/>
              <a:t>,  human brain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429000" y="4876800"/>
            <a:ext cx="2923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Catalytic half of the molecule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05200" y="1752600"/>
            <a:ext cx="3131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Regulatory half of the molecule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0" y="5943600"/>
            <a:ext cx="4088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Next: </a:t>
            </a:r>
            <a:r>
              <a:rPr lang="en-US" b="1" dirty="0" err="1" smtClean="0"/>
              <a:t>Phosphoglucose</a:t>
            </a:r>
            <a:r>
              <a:rPr lang="en-US" b="1" dirty="0" smtClean="0"/>
              <a:t> </a:t>
            </a:r>
            <a:r>
              <a:rPr lang="en-US" b="1" dirty="0" err="1" smtClean="0"/>
              <a:t>Isomerase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Biology Resources\Campbell Digital Resources\Concepts and Connections 5th Ed\Chapter 06, How Cells Harvest Chemical Energy\Images\06_07cGlycolysis_3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0"/>
            <a:ext cx="6096000" cy="6810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Biology Resources\Campbell Digital Resources\Concepts and Connections 5th Ed\Chapter 06, How Cells Harvest Chemical Energy\Images\06_08PyruvateToAcetylCoA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42" y="1524000"/>
            <a:ext cx="9073119" cy="3810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Biology Resources\Campbell Digital Resources\Concepts and Connections 5th Ed\Chapter 06, How Cells Harvest Chemical Energy\Images\06_09CitricAcidCycle_LYR.jpg"/>
          <p:cNvPicPr>
            <a:picLocks noChangeAspect="1" noChangeArrowheads="1"/>
          </p:cNvPicPr>
          <p:nvPr/>
        </p:nvPicPr>
        <p:blipFill>
          <a:blip r:embed="rId2" cstate="print"/>
          <a:srcRect t="2305" b="22780"/>
          <a:stretch>
            <a:fillRect/>
          </a:stretch>
        </p:blipFill>
        <p:spPr bwMode="auto">
          <a:xfrm>
            <a:off x="987278" y="158341"/>
            <a:ext cx="7394722" cy="63186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Biology Resources\Campbell Digital Resources\Concepts and Connections 5th Ed\Chapter 06, How Cells Harvest Chemical Energy\Images\06_10OxidativePhosphoryl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0"/>
            <a:ext cx="9159248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Biology Resources\Campbell Digital Resources\Concepts and Connections 5th Ed\Chapter 06, How Cells Harvest Chemical Energy\Images\06_13bAlcoholFermentation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33601"/>
            <a:ext cx="9143999" cy="333672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33600" y="533400"/>
            <a:ext cx="49759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Anaerobic Pathway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Biology Resources\Campbell Digital Resources\Concepts and Connections 5th Ed\Chapter 06, How Cells Harvest Chemical Energy\Images\06_14NutrientCatabolism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9344" y="281634"/>
            <a:ext cx="7951256" cy="61953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tochondria_reaction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152400"/>
            <a:ext cx="6585593" cy="624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26</Words>
  <Application>Microsoft Office PowerPoint</Application>
  <PresentationFormat>On-screen Show (4:3)</PresentationFormat>
  <Paragraphs>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Cellular Respiration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Cellular Respiration</dc:title>
  <dc:creator>O'MARA, DEIRDRE</dc:creator>
  <cp:lastModifiedBy>O'MARA, DEIRDRE</cp:lastModifiedBy>
  <cp:revision>1</cp:revision>
  <dcterms:created xsi:type="dcterms:W3CDTF">2010-04-07T17:58:48Z</dcterms:created>
  <dcterms:modified xsi:type="dcterms:W3CDTF">2010-04-07T19:00:56Z</dcterms:modified>
</cp:coreProperties>
</file>