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DA30-F067-4C67-9F04-FAA6885A46C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Cellular Respiration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Chemical Energy to ATP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. Images\Chap 1-17\ImageLibrary1-17\09-CellularRespiration\09-06-CellularRespirat-L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60972" cy="6419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9-CellularRespiration\09-08-GlycolysisEnergy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9282"/>
            <a:ext cx="6096000" cy="643943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200400" y="6858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44196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Concepts and Connections 5th Ed\Chapter 06, How Cells Harvest Chemical Energy\Images\06_07cGlycolysis_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096000" cy="6810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Concepts and Connections 5th Ed\Chapter 06, How Cells Harvest Chemical Energy\Images\06_08PyruvateToAcetylCoA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42" y="1524000"/>
            <a:ext cx="9073119" cy="381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Concepts and Connections 5th Ed\Chapter 06, How Cells Harvest Chemical Energy\Images\06_09CitricAcidCycle_LYR.jpg"/>
          <p:cNvPicPr>
            <a:picLocks noChangeAspect="1" noChangeArrowheads="1"/>
          </p:cNvPicPr>
          <p:nvPr/>
        </p:nvPicPr>
        <p:blipFill>
          <a:blip r:embed="rId2" cstate="print"/>
          <a:srcRect t="2305" b="22780"/>
          <a:stretch>
            <a:fillRect/>
          </a:stretch>
        </p:blipFill>
        <p:spPr bwMode="auto">
          <a:xfrm>
            <a:off x="987278" y="158341"/>
            <a:ext cx="7394722" cy="631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Concepts and Connections 5th Ed\Chapter 06, How Cells Harvest Chemical Energy\Images\06_10OxidativePhosphoryl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59248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iology Resources\Campbell Digital Resources\Concepts and Connections 5th Ed\Chapter 06, How Cells Harvest Chemical Energy\Images\06_13bAlcoholFermentatio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1"/>
            <a:ext cx="9143999" cy="33367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33600" y="533400"/>
            <a:ext cx="4975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Anaerobic Pathway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iology Resources\Campbell Digital Resources\Concepts and Connections 5th Ed\Chapter 06, How Cells Harvest Chemical Energy\Images\06_14NutrientCatabolism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344" y="281634"/>
            <a:ext cx="7951256" cy="6195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tochondria_reac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52400"/>
            <a:ext cx="6585593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</Words>
  <Application>Microsoft Office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Cellular Respiration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Respiration</dc:title>
  <dc:creator>O'MARA, DEIRDRE</dc:creator>
  <cp:lastModifiedBy>O'MARA, DEIRDRE</cp:lastModifiedBy>
  <cp:revision>2</cp:revision>
  <dcterms:created xsi:type="dcterms:W3CDTF">2010-04-07T17:58:48Z</dcterms:created>
  <dcterms:modified xsi:type="dcterms:W3CDTF">2011-04-04T22:48:37Z</dcterms:modified>
</cp:coreProperties>
</file>