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131BE-D7DE-4F72-BB42-3B22EECC22B1}" type="datetimeFigureOut">
              <a:rPr lang="en-US" smtClean="0"/>
              <a:t>1/7/2010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3728C-8B42-469C-83E3-3078C5B428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7th Ed.- ppt\Campbell, 6th, 05, The structure and function of macromolecules\05_02Polymers_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0062" y="228600"/>
            <a:ext cx="4300538" cy="59190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" y="762000"/>
            <a:ext cx="3505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Monomer &amp; Polymer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 smtClean="0"/>
              <a:t>Dehydration Synthesis </a:t>
            </a:r>
          </a:p>
          <a:p>
            <a:endParaRPr lang="en-US" sz="3200" b="1" dirty="0" smtClean="0"/>
          </a:p>
          <a:p>
            <a:endParaRPr lang="en-US" sz="3200" b="1" dirty="0"/>
          </a:p>
          <a:p>
            <a:r>
              <a:rPr lang="en-US" sz="3200" b="1" dirty="0" smtClean="0"/>
              <a:t>Hydration </a:t>
            </a:r>
            <a:endParaRPr lang="en-US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7th Ed.- ppt\Campbell, 6th, 05, The structure and function of macromolecules\05_03Monosaccharides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472440"/>
            <a:ext cx="6477000" cy="5852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D:\Biology Resources\Campbell Digital Resources\Biology 7th Ed.- ppt\Campbell, 6th, 05, The structure and function of macromolecules\05_05Disaccharides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62000"/>
            <a:ext cx="8792894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Biology 7th Ed.- ppt\Campbell, 6th, 05, The structure and function of macromolecules\05_07StarchCelluloseStruc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28600"/>
            <a:ext cx="5181600" cy="63434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Biology 7th Ed.- ppt\Campbell, 6th, 05, The structure and function of macromolecules\05_08CelluloseArrange_C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9312" y="88029"/>
            <a:ext cx="7608888" cy="65413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</Words>
  <Application>Microsoft Office PowerPoint</Application>
  <PresentationFormat>On-screen Show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1</cp:revision>
  <dcterms:created xsi:type="dcterms:W3CDTF">2010-01-07T12:56:58Z</dcterms:created>
  <dcterms:modified xsi:type="dcterms:W3CDTF">2010-01-07T13:08:25Z</dcterms:modified>
</cp:coreProperties>
</file>