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0CAAC-92F2-47D2-ACCE-45E8B25B3F47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 Parts &amp; Function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much do you know?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7th Ed.- ppt\Campbell, 6th, 06, A tour of the cell\06_10Nucleu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15245"/>
            <a:ext cx="7315199" cy="6226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7th Ed.- ppt\Campbell, 6th, 06, A tour of the cell\06_11Ribosome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0"/>
            <a:ext cx="8830804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Biology 7th Ed.- ppt\Campbell, 6th, 06, A tour of the cell\06_12EndoplsmcReticulum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62681"/>
            <a:ext cx="4114800" cy="6532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7th Ed.- ppt\Campbell, 6th, 06, A tour of the cell\06_13GolgiApparatu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826" y="609600"/>
            <a:ext cx="8377574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Biology Resources\Campbell Digital Resources\Biology 7th Ed.- ppt\Campbell, 6th, 06, A tour of the cell\06_14Lysosome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711" y="609600"/>
            <a:ext cx="766184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iology Resources\Campbell Digital Resources\Biology 7th Ed.- ppt\Campbell, 6th, 06, A tour of the cell\06_16EndomembraneSystem_3_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889" y="838200"/>
            <a:ext cx="7674678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Biology Resources\Campbell Digital Resources\Biology 7th Ed.- ppt\Campbell, 6th, 06, A tour of the cell\06_17Mitochondrion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434" y="804664"/>
            <a:ext cx="7792566" cy="5367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Biology Resources\Campbell Digital Resources\Biology 7th Ed.- ppt\Campbell, 6th, 06, A tour of the cell\06_18Chloroplast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459" y="228600"/>
            <a:ext cx="8579082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Biology Resources\Campbell Digital Resources\Biology 7th Ed.- ppt\Campbell, 6th, 06, A tour of the cell\06_20Cytoskeleton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7101" y="304800"/>
            <a:ext cx="6306368" cy="3200400"/>
          </a:xfrm>
          <a:prstGeom prst="rect">
            <a:avLst/>
          </a:prstGeom>
          <a:noFill/>
        </p:spPr>
      </p:pic>
      <p:pic>
        <p:nvPicPr>
          <p:cNvPr id="9219" name="Picture 3" descr="D:\Biology Resources\Campbell Digital Resources\Biology 7th Ed.- ppt\Campbell, 6th, 06, A tour of the cell\06_21MotorProteins_C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200400"/>
            <a:ext cx="3578225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Biology Resources\Campbell Digital Resources\Biology 7th Ed.- ppt\Campbell, 6th, 06, A tour of the cell\06_28PlantCellWall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90713"/>
            <a:ext cx="5410200" cy="6366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Biology Resources\Campbell Digital Resources\Biology 7th Ed.- ppt\Campbell, 6th, 06, A tour of the cell\06_31IntercellJunction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5257800" cy="65872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10</Words>
  <Application>Microsoft Office PowerPoint</Application>
  <PresentationFormat>On-screen Show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Cell Parts &amp;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techteam</cp:lastModifiedBy>
  <cp:revision>2</cp:revision>
  <dcterms:created xsi:type="dcterms:W3CDTF">2010-02-17T13:02:07Z</dcterms:created>
  <dcterms:modified xsi:type="dcterms:W3CDTF">2012-03-01T23:26:58Z</dcterms:modified>
</cp:coreProperties>
</file>