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2899-9B76-44F4-ADAC-73F612C534B1}" type="datetimeFigureOut">
              <a:rPr lang="en-US" smtClean="0"/>
              <a:t>5/4/2010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1647-6A5B-4E54-9BD4-4BBBF7600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2899-9B76-44F4-ADAC-73F612C534B1}" type="datetimeFigureOut">
              <a:rPr lang="en-US" smtClean="0"/>
              <a:t>5/4/2010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1647-6A5B-4E54-9BD4-4BBBF7600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2899-9B76-44F4-ADAC-73F612C534B1}" type="datetimeFigureOut">
              <a:rPr lang="en-US" smtClean="0"/>
              <a:t>5/4/2010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1647-6A5B-4E54-9BD4-4BBBF7600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2899-9B76-44F4-ADAC-73F612C534B1}" type="datetimeFigureOut">
              <a:rPr lang="en-US" smtClean="0"/>
              <a:t>5/4/2010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1647-6A5B-4E54-9BD4-4BBBF7600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2899-9B76-44F4-ADAC-73F612C534B1}" type="datetimeFigureOut">
              <a:rPr lang="en-US" smtClean="0"/>
              <a:t>5/4/2010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1647-6A5B-4E54-9BD4-4BBBF7600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2899-9B76-44F4-ADAC-73F612C534B1}" type="datetimeFigureOut">
              <a:rPr lang="en-US" smtClean="0"/>
              <a:t>5/4/2010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1647-6A5B-4E54-9BD4-4BBBF7600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2899-9B76-44F4-ADAC-73F612C534B1}" type="datetimeFigureOut">
              <a:rPr lang="en-US" smtClean="0"/>
              <a:t>5/4/2010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1647-6A5B-4E54-9BD4-4BBBF7600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2899-9B76-44F4-ADAC-73F612C534B1}" type="datetimeFigureOut">
              <a:rPr lang="en-US" smtClean="0"/>
              <a:t>5/4/2010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1647-6A5B-4E54-9BD4-4BBBF7600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2899-9B76-44F4-ADAC-73F612C534B1}" type="datetimeFigureOut">
              <a:rPr lang="en-US" smtClean="0"/>
              <a:t>5/4/2010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1647-6A5B-4E54-9BD4-4BBBF7600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2899-9B76-44F4-ADAC-73F612C534B1}" type="datetimeFigureOut">
              <a:rPr lang="en-US" smtClean="0"/>
              <a:t>5/4/2010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1647-6A5B-4E54-9BD4-4BBBF7600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2899-9B76-44F4-ADAC-73F612C534B1}" type="datetimeFigureOut">
              <a:rPr lang="en-US" smtClean="0"/>
              <a:t>5/4/2010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1647-6A5B-4E54-9BD4-4BBBF7600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F2899-9B76-44F4-ADAC-73F612C534B1}" type="datetimeFigureOut">
              <a:rPr lang="en-US" smtClean="0"/>
              <a:t>5/4/2010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21647-6A5B-4E54-9BD4-4BBBF760078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DNA Organization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Nucleosome</a:t>
            </a:r>
            <a:r>
              <a:rPr lang="en-US" dirty="0" smtClean="0"/>
              <a:t> and DNA organization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images.google.com/url?source=imgres&amp;ct=img&amp;q=http://library.thinkquest.org/C004535/media/chromosome_packing.gif&amp;ei=P1ngS-zNNoT58AbwtNibBw&amp;sa=X&amp;oi=image_landing_page_redirect&amp;ct=legacy&amp;usg=AFQjCNE11gScLmMk0Vqt6IxcFjQOV0e1Z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94621"/>
            <a:ext cx="4343400" cy="64538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images.google.com/url?source=imgres&amp;ct=img&amp;q=http://bio3400.nicerweb.net/Locked/media/ch11/11_15-nucleosome.jpg&amp;ei=tljgS4nKNcH78Aap8KSmBw&amp;sa=X&amp;oi=image_landing_page_redirect&amp;ct=legacy&amp;usg=AFQjCNH7AhgIGesNeSViVPwgL7LsxL4iW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48832"/>
            <a:ext cx="7696200" cy="42756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s.google.com/url?source=imgres&amp;ct=img&amp;q=http://bioweb.wku.edu/courses/Biol566/Images/NucleosomeF09-30A.JPG&amp;ei=cVjgS-KUHIT58AbmtNibBw&amp;sa=X&amp;oi=image_landing_page_redirect&amp;ct=legacy&amp;usg=AFQjCNHvHzRMMITV1g7rN5gvXR8BX8vD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763000" cy="5878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6</Words>
  <Application>Microsoft Office PowerPoint</Application>
  <PresentationFormat>On-screen Show (4:3)</PresentationFormat>
  <Paragraphs>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DNA Organization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Organization</dc:title>
  <dc:creator>O'MARA, DEIRDRE</dc:creator>
  <cp:lastModifiedBy>O'MARA, DEIRDRE</cp:lastModifiedBy>
  <cp:revision>1</cp:revision>
  <dcterms:created xsi:type="dcterms:W3CDTF">2010-05-04T17:32:37Z</dcterms:created>
  <dcterms:modified xsi:type="dcterms:W3CDTF">2010-05-04T18:45:15Z</dcterms:modified>
</cp:coreProperties>
</file>