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58" r:id="rId5"/>
    <p:sldId id="259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06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9DBC2-3652-433E-869D-4920C3401217}" type="datetimeFigureOut">
              <a:rPr lang="en-US" smtClean="0"/>
              <a:t>2/22/2010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02E96-E241-42FC-822A-E33287C9CF2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9DBC2-3652-433E-869D-4920C3401217}" type="datetimeFigureOut">
              <a:rPr lang="en-US" smtClean="0"/>
              <a:t>2/22/2010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02E96-E241-42FC-822A-E33287C9CF2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9DBC2-3652-433E-869D-4920C3401217}" type="datetimeFigureOut">
              <a:rPr lang="en-US" smtClean="0"/>
              <a:t>2/22/2010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02E96-E241-42FC-822A-E33287C9CF2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9DBC2-3652-433E-869D-4920C3401217}" type="datetimeFigureOut">
              <a:rPr lang="en-US" smtClean="0"/>
              <a:t>2/22/2010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02E96-E241-42FC-822A-E33287C9CF2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9DBC2-3652-433E-869D-4920C3401217}" type="datetimeFigureOut">
              <a:rPr lang="en-US" smtClean="0"/>
              <a:t>2/22/2010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02E96-E241-42FC-822A-E33287C9CF2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9DBC2-3652-433E-869D-4920C3401217}" type="datetimeFigureOut">
              <a:rPr lang="en-US" smtClean="0"/>
              <a:t>2/22/2010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02E96-E241-42FC-822A-E33287C9CF2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9DBC2-3652-433E-869D-4920C3401217}" type="datetimeFigureOut">
              <a:rPr lang="en-US" smtClean="0"/>
              <a:t>2/22/2010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02E96-E241-42FC-822A-E33287C9CF2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9DBC2-3652-433E-869D-4920C3401217}" type="datetimeFigureOut">
              <a:rPr lang="en-US" smtClean="0"/>
              <a:t>2/22/2010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02E96-E241-42FC-822A-E33287C9CF2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9DBC2-3652-433E-869D-4920C3401217}" type="datetimeFigureOut">
              <a:rPr lang="en-US" smtClean="0"/>
              <a:t>2/22/2010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02E96-E241-42FC-822A-E33287C9CF2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9DBC2-3652-433E-869D-4920C3401217}" type="datetimeFigureOut">
              <a:rPr lang="en-US" smtClean="0"/>
              <a:t>2/22/2010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02E96-E241-42FC-822A-E33287C9CF2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9DBC2-3652-433E-869D-4920C3401217}" type="datetimeFigureOut">
              <a:rPr lang="en-US" smtClean="0"/>
              <a:t>2/22/2010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02E96-E241-42FC-822A-E33287C9CF2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89DBC2-3652-433E-869D-4920C3401217}" type="datetimeFigureOut">
              <a:rPr lang="en-US" smtClean="0"/>
              <a:t>2/22/2010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502E96-E241-42FC-822A-E33287C9CF2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470025"/>
          </a:xfrm>
        </p:spPr>
        <p:txBody>
          <a:bodyPr/>
          <a:lstStyle/>
          <a:p>
            <a:r>
              <a:rPr lang="en-US" dirty="0" smtClean="0"/>
              <a:t>Membrane Dynamics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Vocabulary, ICF, ECF, Receptor, transport protein, Extracellular Matrix,  Passive diffusion, Facilitated Diffusion, Active Transport, </a:t>
            </a:r>
            <a:r>
              <a:rPr lang="en-US" dirty="0" err="1" smtClean="0"/>
              <a:t>Pinocytosis</a:t>
            </a:r>
            <a:r>
              <a:rPr lang="en-US" dirty="0" smtClean="0"/>
              <a:t>, </a:t>
            </a:r>
            <a:r>
              <a:rPr lang="en-US" dirty="0" err="1" smtClean="0"/>
              <a:t>Phagocytosis</a:t>
            </a:r>
            <a:r>
              <a:rPr lang="en-US" dirty="0" smtClean="0"/>
              <a:t>, Receptor Mediated </a:t>
            </a:r>
            <a:r>
              <a:rPr lang="en-US" dirty="0" err="1" smtClean="0"/>
              <a:t>endocytosis</a:t>
            </a:r>
            <a:r>
              <a:rPr lang="en-US" dirty="0" smtClean="0"/>
              <a:t>,  </a:t>
            </a:r>
            <a:r>
              <a:rPr lang="en-US" dirty="0" err="1" smtClean="0"/>
              <a:t>Turgor</a:t>
            </a:r>
            <a:r>
              <a:rPr lang="en-US" dirty="0" smtClean="0"/>
              <a:t> pressure, Hypotonic, Hypertonic, Isotonic, </a:t>
            </a:r>
            <a:r>
              <a:rPr lang="en-US" dirty="0" err="1" smtClean="0"/>
              <a:t>plasmolysis</a:t>
            </a:r>
            <a:r>
              <a:rPr lang="en-US" dirty="0" smtClean="0"/>
              <a:t>, </a:t>
            </a:r>
            <a:r>
              <a:rPr lang="en-US" dirty="0" err="1"/>
              <a:t>l</a:t>
            </a:r>
            <a:r>
              <a:rPr lang="en-US" dirty="0" err="1" smtClean="0"/>
              <a:t>ysis</a:t>
            </a:r>
            <a:r>
              <a:rPr lang="en-US" dirty="0" smtClean="0"/>
              <a:t>,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Biology Resources\Campbell Digital Resources\Biology 6th Edition ppt\Campbell, 6th, 07, Membrane structure and function\07_01PlasmaMembrane_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8854" y="529530"/>
            <a:ext cx="7869346" cy="58712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Biology Resources\Campbell Digital Resources\Biology 6th Edition ppt\Campbell, 6th, 07, Membrane structure and function\07_09MembProteinFunctions_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0"/>
            <a:ext cx="4066196" cy="6857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Biology Resources\Campbell Digital Resources\Biology 6th Edition ppt\Campbell, 6th, 07, Membrane structure and function\07_08TransmembraneProtein_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08936" y="575298"/>
            <a:ext cx="6968264" cy="56731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D:\Biology Resources\Campbell Digital Resources\Biology 6th Edition ppt\Campbell, 6th, 07, Membrane structure and function\07_17Transport_U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228600"/>
            <a:ext cx="8382000" cy="59918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Biology Resources\Campbell Digital Resources\Biology 6th Edition ppt\Campbell, 6th, 07, Membrane structure and function\07_20Endocytosis_CN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153628"/>
            <a:ext cx="4495799" cy="66612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Biology Resources\Campbell Digital Resources\Biology 6th Edition ppt\Campbell, 6th, 07, Membrane structure and function\07_13WaterBalance_U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1307" y="381000"/>
            <a:ext cx="8674093" cy="5791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46</Words>
  <Application>Microsoft Office PowerPoint</Application>
  <PresentationFormat>On-screen Show (4:3)</PresentationFormat>
  <Paragraphs>2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Membrane Dynamics</vt:lpstr>
      <vt:lpstr>Slide 2</vt:lpstr>
      <vt:lpstr>Slide 3</vt:lpstr>
      <vt:lpstr>Slide 4</vt:lpstr>
      <vt:lpstr>Slide 5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O'MARA, DEIRDRE</dc:creator>
  <cp:lastModifiedBy>O'MARA, DEIRDRE</cp:lastModifiedBy>
  <cp:revision>2</cp:revision>
  <dcterms:created xsi:type="dcterms:W3CDTF">2010-02-22T12:54:40Z</dcterms:created>
  <dcterms:modified xsi:type="dcterms:W3CDTF">2010-02-22T13:25:32Z</dcterms:modified>
</cp:coreProperties>
</file>