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64" r:id="rId5"/>
    <p:sldId id="258" r:id="rId6"/>
    <p:sldId id="259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B6F06-6A21-4750-AB22-008BBCC1B3EC}" type="datetimeFigureOut">
              <a:rPr lang="en-US" smtClean="0"/>
              <a:t>2/27/2011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BCA3C-917E-412E-AADB-7D21E924B6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matches</a:t>
            </a:r>
            <a:r>
              <a:rPr lang="en-US" baseline="0" dirty="0" smtClean="0"/>
              <a:t> signal transduction? Enzymatic activity? Cell recognition?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BCA3C-917E-412E-AADB-7D21E924B60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9DBC2-3652-433E-869D-4920C3401217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02E96-E241-42FC-822A-E33287C9C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dirty="0" smtClean="0"/>
              <a:t>Membrane Dynamics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Vocabulary, ICF, ECF, Receptor, transport protein, Extracellular Matrix,  Passive diffusion, Facilitated Diffusion, Active Transport, </a:t>
            </a:r>
            <a:r>
              <a:rPr lang="en-US" dirty="0" err="1" smtClean="0"/>
              <a:t>Pinocytosis</a:t>
            </a:r>
            <a:r>
              <a:rPr lang="en-US" dirty="0" smtClean="0"/>
              <a:t>, </a:t>
            </a:r>
            <a:r>
              <a:rPr lang="en-US" dirty="0" err="1" smtClean="0"/>
              <a:t>Phagocytosis</a:t>
            </a:r>
            <a:r>
              <a:rPr lang="en-US" dirty="0" smtClean="0"/>
              <a:t>, Receptor Mediated </a:t>
            </a:r>
            <a:r>
              <a:rPr lang="en-US" dirty="0" err="1" smtClean="0"/>
              <a:t>endocytosis</a:t>
            </a:r>
            <a:r>
              <a:rPr lang="en-US" dirty="0" smtClean="0"/>
              <a:t>,  </a:t>
            </a:r>
            <a:r>
              <a:rPr lang="en-US" dirty="0" err="1" smtClean="0"/>
              <a:t>Turgor</a:t>
            </a:r>
            <a:r>
              <a:rPr lang="en-US" dirty="0" smtClean="0"/>
              <a:t> pressure, Hypotonic, Hypertonic, Isotonic, </a:t>
            </a:r>
            <a:r>
              <a:rPr lang="en-US" dirty="0" err="1" smtClean="0"/>
              <a:t>plasmolysis</a:t>
            </a:r>
            <a:r>
              <a:rPr lang="en-US" dirty="0" smtClean="0"/>
              <a:t>, </a:t>
            </a:r>
            <a:r>
              <a:rPr lang="en-US" dirty="0" err="1"/>
              <a:t>l</a:t>
            </a:r>
            <a:r>
              <a:rPr lang="en-US" dirty="0" err="1" smtClean="0"/>
              <a:t>ysis</a:t>
            </a:r>
            <a:r>
              <a:rPr lang="en-US" dirty="0" smtClean="0"/>
              <a:t>,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ition ppt\Campbell, 6th, 07, Membrane structure and function\07_01PlasmaMembrane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854" y="529530"/>
            <a:ext cx="7869346" cy="5871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Biology 6th Edition ppt\Campbell, 6th, 07, Membrane structure and function\07_09MembProteinFunctions_L.jpg"/>
          <p:cNvPicPr>
            <a:picLocks noChangeAspect="1" noChangeArrowheads="1"/>
          </p:cNvPicPr>
          <p:nvPr/>
        </p:nvPicPr>
        <p:blipFill>
          <a:blip r:embed="rId3" cstate="print"/>
          <a:srcRect l="73085"/>
          <a:stretch>
            <a:fillRect/>
          </a:stretch>
        </p:blipFill>
        <p:spPr bwMode="auto">
          <a:xfrm>
            <a:off x="533400" y="0"/>
            <a:ext cx="1447800" cy="685799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9484" y="609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7500" y="16764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28194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40502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510540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624840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Biology Resources\Campbell Digital Resources\Biology 6th Edition ppt\Campbell, 6th, 07, Membrane structure and function\07_09MembProteinFunctions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4066196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ition ppt\Campbell, 6th, 07, Membrane structure and function\07_08TransmembraneProtein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936" y="575298"/>
            <a:ext cx="6968264" cy="56731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Biology Resources\Campbell Digital Resources\Biology 6th Edition ppt\Campbell, 6th, 07, Membrane structure and function\07_17Transport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731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6th Edition ppt\Campbell, 6th, 07, Membrane structure and function\07_20Endocytosis_CN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9066"/>
            <a:ext cx="5867400" cy="6838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6th Edition ppt\Campbell, 6th, 07, Membrane structure and function\07_13WaterBalance_U.jpg"/>
          <p:cNvPicPr>
            <a:picLocks noChangeAspect="1" noChangeArrowheads="1"/>
          </p:cNvPicPr>
          <p:nvPr/>
        </p:nvPicPr>
        <p:blipFill>
          <a:blip r:embed="rId2" cstate="print"/>
          <a:srcRect l="14788" t="4684"/>
          <a:stretch>
            <a:fillRect/>
          </a:stretch>
        </p:blipFill>
        <p:spPr bwMode="auto">
          <a:xfrm>
            <a:off x="381000" y="381000"/>
            <a:ext cx="8305800" cy="62028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5800" y="25908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26670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2667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6172200"/>
            <a:ext cx="379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9000" y="618386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6183868"/>
            <a:ext cx="326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73</Words>
  <Application>Microsoft Office PowerPoint</Application>
  <PresentationFormat>On-screen Show (4:3)</PresentationFormat>
  <Paragraphs>16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Membrane Dynamics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4</cp:revision>
  <dcterms:created xsi:type="dcterms:W3CDTF">2010-02-22T12:54:40Z</dcterms:created>
  <dcterms:modified xsi:type="dcterms:W3CDTF">2011-02-27T21:53:04Z</dcterms:modified>
</cp:coreProperties>
</file>