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9410F-DEF8-4669-9C7D-2D6C6AA66A51}" type="datetimeFigureOut">
              <a:rPr lang="en-US" smtClean="0"/>
              <a:t>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6C22-083A-4FA6-B9FC-97A9025756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img007"/>
          <p:cNvPicPr>
            <a:picLocks noChangeAspect="1" noChangeArrowheads="1"/>
          </p:cNvPicPr>
          <p:nvPr/>
        </p:nvPicPr>
        <p:blipFill>
          <a:blip r:embed="rId2"/>
          <a:srcRect l="19177" t="17503" r="50430" b="35820"/>
          <a:stretch>
            <a:fillRect/>
          </a:stretch>
        </p:blipFill>
        <p:spPr bwMode="auto">
          <a:xfrm>
            <a:off x="3581400" y="762000"/>
            <a:ext cx="1600200" cy="3276600"/>
          </a:xfrm>
          <a:prstGeom prst="rect">
            <a:avLst/>
          </a:prstGeom>
          <a:noFill/>
        </p:spPr>
      </p:pic>
      <p:pic>
        <p:nvPicPr>
          <p:cNvPr id="4" name="Picture 11" descr="elodea"/>
          <p:cNvPicPr>
            <a:picLocks noChangeAspect="1" noChangeArrowheads="1"/>
          </p:cNvPicPr>
          <p:nvPr/>
        </p:nvPicPr>
        <p:blipFill>
          <a:blip r:embed="rId3"/>
          <a:srcRect l="28444" t="6421" r="14667" b="1538"/>
          <a:stretch>
            <a:fillRect/>
          </a:stretch>
        </p:blipFill>
        <p:spPr bwMode="auto">
          <a:xfrm>
            <a:off x="609600" y="762000"/>
            <a:ext cx="1524000" cy="3276600"/>
          </a:xfrm>
          <a:prstGeom prst="rect">
            <a:avLst/>
          </a:prstGeom>
          <a:noFill/>
        </p:spPr>
      </p:pic>
      <p:pic>
        <p:nvPicPr>
          <p:cNvPr id="5" name="Picture 13" descr="pl_onion1"/>
          <p:cNvPicPr>
            <a:picLocks noChangeAspect="1" noChangeArrowheads="1"/>
          </p:cNvPicPr>
          <p:nvPr/>
        </p:nvPicPr>
        <p:blipFill>
          <a:blip r:embed="rId4"/>
          <a:srcRect t="7143" r="46068" b="17857"/>
          <a:stretch>
            <a:fillRect/>
          </a:stretch>
        </p:blipFill>
        <p:spPr bwMode="auto">
          <a:xfrm>
            <a:off x="6781800" y="838200"/>
            <a:ext cx="15240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O'MARA, DEIRDRE</dc:creator>
  <cp:lastModifiedBy>O'MARA, DEIRDRE</cp:lastModifiedBy>
  <cp:revision>1</cp:revision>
  <dcterms:created xsi:type="dcterms:W3CDTF">2010-02-18T14:36:44Z</dcterms:created>
  <dcterms:modified xsi:type="dcterms:W3CDTF">2010-02-18T14:43:25Z</dcterms:modified>
</cp:coreProperties>
</file>