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404B4-37B8-46FD-BAD0-17212F25BB92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4D95-A59F-4D47-AB95-5687A2B85A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dirty="0" smtClean="0"/>
              <a:t>GMO Gels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2438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Review your </a:t>
            </a:r>
            <a:r>
              <a:rPr lang="en-US" smtClean="0"/>
              <a:t>class gel.</a:t>
            </a:r>
            <a:endParaRPr lang="en-US" dirty="0" smtClean="0"/>
          </a:p>
          <a:p>
            <a:r>
              <a:rPr lang="en-US" dirty="0" smtClean="0"/>
              <a:t>Which foods have GMO’s? </a:t>
            </a:r>
            <a:endParaRPr lang="en-US" dirty="0"/>
          </a:p>
          <a:p>
            <a:r>
              <a:rPr lang="en-US" dirty="0" smtClean="0"/>
              <a:t>Which foods did not have GMO’s? </a:t>
            </a:r>
          </a:p>
          <a:p>
            <a:r>
              <a:rPr lang="en-US" dirty="0" smtClean="0"/>
              <a:t>What results are weak? Incomplete? Poor extraction?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24210" r="35790" b="33974"/>
          <a:stretch>
            <a:fillRect/>
          </a:stretch>
        </p:blipFill>
        <p:spPr bwMode="auto">
          <a:xfrm>
            <a:off x="304800" y="228600"/>
            <a:ext cx="4876800" cy="607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410200" y="1295400"/>
            <a:ext cx="3352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Section ¾ </a:t>
            </a:r>
          </a:p>
          <a:p>
            <a:r>
              <a:rPr lang="en-US" sz="2000" dirty="0" smtClean="0"/>
              <a:t>GMO </a:t>
            </a:r>
            <a:r>
              <a:rPr lang="en-US" sz="2400" dirty="0" smtClean="0"/>
              <a:t>Detection ge</a:t>
            </a:r>
            <a:r>
              <a:rPr lang="en-US" sz="2000" dirty="0" smtClean="0"/>
              <a:t>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Which products tested positive for GMO?</a:t>
            </a:r>
          </a:p>
          <a:p>
            <a:endParaRPr lang="en-US" dirty="0"/>
          </a:p>
          <a:p>
            <a:r>
              <a:rPr lang="en-US" dirty="0" smtClean="0"/>
              <a:t>Which lanes did not have DNA?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316" t="4181" r="38947" b="28920"/>
          <a:stretch>
            <a:fillRect/>
          </a:stretch>
        </p:blipFill>
        <p:spPr bwMode="auto">
          <a:xfrm>
            <a:off x="381000" y="381000"/>
            <a:ext cx="4191001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257800" y="1219200"/>
            <a:ext cx="310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Section 5.6 GMO detection gel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9473" t="11150" r="32632" b="14983"/>
          <a:stretch>
            <a:fillRect/>
          </a:stretch>
        </p:blipFill>
        <p:spPr bwMode="auto">
          <a:xfrm>
            <a:off x="457200" y="154517"/>
            <a:ext cx="4191000" cy="617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953000" y="1066800"/>
            <a:ext cx="3139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Section ½ GMO </a:t>
            </a:r>
            <a:r>
              <a:rPr lang="en-US" dirty="0" err="1" smtClean="0"/>
              <a:t>Dectection</a:t>
            </a:r>
            <a:r>
              <a:rPr lang="en-US" dirty="0" smtClean="0"/>
              <a:t> Lab </a:t>
            </a:r>
          </a:p>
          <a:p>
            <a:r>
              <a:rPr lang="en-US" dirty="0" smtClean="0"/>
              <a:t>Section 12- gel 1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8421" t="4181" r="32632" b="14983"/>
          <a:stretch>
            <a:fillRect/>
          </a:stretch>
        </p:blipFill>
        <p:spPr bwMode="auto">
          <a:xfrm>
            <a:off x="533400" y="380999"/>
            <a:ext cx="3886200" cy="609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648200" y="838200"/>
            <a:ext cx="2034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GMO Detection Lab</a:t>
            </a:r>
          </a:p>
          <a:p>
            <a:r>
              <a:rPr lang="en-US" dirty="0" smtClean="0"/>
              <a:t>Section 12- gel 2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69</Words>
  <Application>Microsoft Office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GMO Gels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GMO Gels</dc:title>
  <dc:creator>O'MARA, DEIRDRE</dc:creator>
  <cp:lastModifiedBy>O'MARA, DEIRDRE</cp:lastModifiedBy>
  <cp:revision>1</cp:revision>
  <dcterms:created xsi:type="dcterms:W3CDTF">2010-05-24T13:47:37Z</dcterms:created>
  <dcterms:modified xsi:type="dcterms:W3CDTF">2010-05-24T13:58:52Z</dcterms:modified>
</cp:coreProperties>
</file>