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E9FCB-5F0E-49B9-A759-C3273E001783}" type="datetimeFigureOut">
              <a:rPr lang="en-US" smtClean="0"/>
              <a:pPr/>
              <a:t>1/12/2010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93D74-35E6-4EB0-BB1A-D8C5FD279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from Last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Write  the formula for a monosaccharide that has only three carbons.</a:t>
            </a:r>
          </a:p>
          <a:p>
            <a:r>
              <a:rPr lang="en-US" dirty="0" smtClean="0"/>
              <a:t>Show the dehydration synthesis reaction that joins two glucose molecules.</a:t>
            </a:r>
          </a:p>
          <a:p>
            <a:r>
              <a:rPr lang="en-US" dirty="0" smtClean="0"/>
              <a:t>Cow eat grass and gain energy from eating the indigestible cellulose. Mammals do not have the enzyme to digest cellulose.</a:t>
            </a:r>
          </a:p>
          <a:p>
            <a:r>
              <a:rPr lang="en-US" dirty="0" smtClean="0"/>
              <a:t>What would happen if a cow were given antibiotics that killed all the naturally </a:t>
            </a:r>
            <a:r>
              <a:rPr lang="en-US" dirty="0" err="1" smtClean="0"/>
              <a:t>occuring</a:t>
            </a:r>
            <a:r>
              <a:rPr lang="en-US" dirty="0" smtClean="0"/>
              <a:t> gut fauna?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16065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</a:t>
            </a:r>
            <a:endParaRPr lang="en-US" sz="4400" dirty="0"/>
          </a:p>
        </p:txBody>
      </p:sp>
      <p:pic>
        <p:nvPicPr>
          <p:cNvPr id="1026" name="Picture 2" descr="D:\Biology Resources\Campbell Digital Resources\Biology 6th Ed. Images\Chap 1-17\ImageLibrary1-17\05-Macromolecules\05-10-FatStructure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81000"/>
            <a:ext cx="5410200" cy="6078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5-Macromolecules\05-11-SaturatedUnsatFats-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8357134" cy="5029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9355" y="381000"/>
            <a:ext cx="67754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LIPIDS   Fats, Oils, and Waxes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Biology 6th Ed. Images\Chap 1-17\ImageLibrary1-17\05-Macromolecules\05-12-PhospholipidSruct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57200"/>
            <a:ext cx="8950476" cy="5638800"/>
          </a:xfrm>
          <a:prstGeom prst="rect">
            <a:avLst/>
          </a:prstGeom>
          <a:noFill/>
        </p:spPr>
      </p:pic>
      <p:pic>
        <p:nvPicPr>
          <p:cNvPr id="3075" name="Picture 3" descr="D:\Biology Resources\Campbell Digital Resources\Biology 6th Ed. Images\Chap 1-17\ImageLibrary1-17\05-Macromolecules\05-12x-Phospholipi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04800"/>
            <a:ext cx="2149689" cy="3186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Biology 6th Ed. Images\Chap 1-17\ImageLibrary1-17\05-Macromolecules\05-13-PhospholipidBehav-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40718"/>
            <a:ext cx="6934200" cy="6109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Biology 6th Ed. Images\Chap 1-17\ImageLibrary1-17\05-Macromolecules\05-14x-Cholester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793682"/>
            <a:ext cx="6019801" cy="3988118"/>
          </a:xfrm>
          <a:prstGeom prst="rect">
            <a:avLst/>
          </a:prstGeom>
          <a:noFill/>
        </p:spPr>
      </p:pic>
      <p:pic>
        <p:nvPicPr>
          <p:cNvPr id="5123" name="Picture 3" descr="D:\Biology Resources\Campbell Digital Resources\Biology 6th Ed. Images\Chap 1-17\ImageLibrary1-17\05-Macromolecules\05-14-Cholesterol-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1"/>
            <a:ext cx="6858000" cy="3283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75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Review from Last Week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2010-01-11T13:01:26Z</dcterms:created>
  <dcterms:modified xsi:type="dcterms:W3CDTF">2010-01-12T15:48:28Z</dcterms:modified>
</cp:coreProperties>
</file>