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3D557-48D1-4459-B37C-A4DCE56A1D3F}" type="datetimeFigureOut">
              <a:rPr lang="en-US" smtClean="0"/>
              <a:t>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7DB4E-2273-408E-B03A-E88387D8A7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Protein Structure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. Images\Chap 1-17\ImageLibrary1-17\05-Macromolecules\05-15a-NonpolarAminoAcid-NL.gif"/>
          <p:cNvPicPr>
            <a:picLocks noChangeAspect="1" noChangeArrowheads="1"/>
          </p:cNvPicPr>
          <p:nvPr/>
        </p:nvPicPr>
        <p:blipFill>
          <a:blip r:embed="rId2"/>
          <a:srcRect l="14599" t="4061" r="2676" b="12690"/>
          <a:stretch>
            <a:fillRect/>
          </a:stretch>
        </p:blipFill>
        <p:spPr bwMode="auto">
          <a:xfrm>
            <a:off x="1524000" y="228600"/>
            <a:ext cx="5791200" cy="2793402"/>
          </a:xfrm>
          <a:prstGeom prst="rect">
            <a:avLst/>
          </a:prstGeom>
          <a:noFill/>
        </p:spPr>
      </p:pic>
      <p:pic>
        <p:nvPicPr>
          <p:cNvPr id="1027" name="Picture 3" descr="D:\Biology Resources\Campbell Digital Resources\Biology 6th Ed. Images\Chap 1-17\ImageLibrary1-17\05-Macromolecules\05-15b-PolarAminoAcids-NL.gif"/>
          <p:cNvPicPr>
            <a:picLocks noChangeAspect="1" noChangeArrowheads="1"/>
          </p:cNvPicPr>
          <p:nvPr/>
        </p:nvPicPr>
        <p:blipFill>
          <a:blip r:embed="rId3"/>
          <a:srcRect l="15044" t="3138" r="2060" b="9833"/>
          <a:stretch>
            <a:fillRect/>
          </a:stretch>
        </p:blipFill>
        <p:spPr bwMode="auto">
          <a:xfrm>
            <a:off x="1600200" y="3200400"/>
            <a:ext cx="5638800" cy="3532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5-Macromolecules\05-16-PolypeptideChain-N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2405"/>
            <a:ext cx="5181600" cy="6100795"/>
          </a:xfrm>
          <a:prstGeom prst="rect">
            <a:avLst/>
          </a:prstGeom>
          <a:noFill/>
        </p:spPr>
      </p:pic>
      <p:pic>
        <p:nvPicPr>
          <p:cNvPr id="2051" name="Picture 3" descr="D:\Biology Resources\Campbell Digital Resources\Biology 6th Ed. Images\Chap 1-17\ImageLibrary1-17\05-Macromolecules\05-18-PrimaryStructure-N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533400"/>
            <a:ext cx="3324225" cy="5715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228600"/>
            <a:ext cx="20340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Primary Structure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6th Ed. Images\Chap 1-17\ImageLibrary1-17\05-Macromolecules\05-20-SecondaryStructure-N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25"/>
            <a:ext cx="5572125" cy="5781675"/>
          </a:xfrm>
          <a:prstGeom prst="rect">
            <a:avLst/>
          </a:prstGeom>
          <a:noFill/>
        </p:spPr>
      </p:pic>
      <p:pic>
        <p:nvPicPr>
          <p:cNvPr id="3075" name="Picture 3" descr="D:\Biology Resources\Campbell Digital Resources\Biology 6th Ed. Images\Chap 1-17\ImageLibrary1-17\05-Macromolecules\05-22-TertiaryStructure-N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0580" y="114300"/>
            <a:ext cx="4427220" cy="40005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685800"/>
            <a:ext cx="2417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Secondary Structure: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152400"/>
            <a:ext cx="1824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Tertiary Structure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6th Ed. Images\Chap 1-17\ImageLibrary1-17\05-Macromolecules\05-23-QuaternaryStruct-N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1063"/>
            <a:ext cx="7620000" cy="50958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5800" y="316468"/>
            <a:ext cx="3422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Quarternary</a:t>
            </a:r>
            <a:r>
              <a:rPr lang="en-US" sz="2800" dirty="0" smtClean="0"/>
              <a:t> Structure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. Images\Chap 1-17\ImageLibrary1-17\05-Macromolecules\05-25-ProteinDenaturat-N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91947"/>
            <a:ext cx="8904397" cy="4084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11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Protein Structure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Structure</dc:title>
  <dc:creator>O'MARA, DEIRDRE</dc:creator>
  <cp:lastModifiedBy>O'MARA, DEIRDRE</cp:lastModifiedBy>
  <cp:revision>1</cp:revision>
  <dcterms:created xsi:type="dcterms:W3CDTF">2010-01-14T14:34:17Z</dcterms:created>
  <dcterms:modified xsi:type="dcterms:W3CDTF">2010-01-14T14:59:41Z</dcterms:modified>
</cp:coreProperties>
</file>