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8" r:id="rId3"/>
    <p:sldId id="259" r:id="rId4"/>
    <p:sldId id="260" r:id="rId5"/>
    <p:sldId id="261" r:id="rId6"/>
    <p:sldId id="262" r:id="rId7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84" d="100"/>
          <a:sy n="84" d="100"/>
        </p:scale>
        <p:origin x="-1068" y="-7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FE9FCB-5F0E-49B9-A759-C3273E001783}" type="datetimeFigureOut">
              <a:rPr lang="en-US" smtClean="0"/>
              <a:pPr/>
              <a:t>1/20/2011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493D74-35E6-4EB0-BB1A-D8C5FD27945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FE9FCB-5F0E-49B9-A759-C3273E001783}" type="datetimeFigureOut">
              <a:rPr lang="en-US" smtClean="0"/>
              <a:pPr/>
              <a:t>1/20/2011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493D74-35E6-4EB0-BB1A-D8C5FD27945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FE9FCB-5F0E-49B9-A759-C3273E001783}" type="datetimeFigureOut">
              <a:rPr lang="en-US" smtClean="0"/>
              <a:pPr/>
              <a:t>1/20/2011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493D74-35E6-4EB0-BB1A-D8C5FD27945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FE9FCB-5F0E-49B9-A759-C3273E001783}" type="datetimeFigureOut">
              <a:rPr lang="en-US" smtClean="0"/>
              <a:pPr/>
              <a:t>1/20/2011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493D74-35E6-4EB0-BB1A-D8C5FD27945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FE9FCB-5F0E-49B9-A759-C3273E001783}" type="datetimeFigureOut">
              <a:rPr lang="en-US" smtClean="0"/>
              <a:pPr/>
              <a:t>1/20/2011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493D74-35E6-4EB0-BB1A-D8C5FD27945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FE9FCB-5F0E-49B9-A759-C3273E001783}" type="datetimeFigureOut">
              <a:rPr lang="en-US" smtClean="0"/>
              <a:pPr/>
              <a:t>1/20/2011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493D74-35E6-4EB0-BB1A-D8C5FD27945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FE9FCB-5F0E-49B9-A759-C3273E001783}" type="datetimeFigureOut">
              <a:rPr lang="en-US" smtClean="0"/>
              <a:pPr/>
              <a:t>1/20/2011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493D74-35E6-4EB0-BB1A-D8C5FD27945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FE9FCB-5F0E-49B9-A759-C3273E001783}" type="datetimeFigureOut">
              <a:rPr lang="en-US" smtClean="0"/>
              <a:pPr/>
              <a:t>1/20/2011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493D74-35E6-4EB0-BB1A-D8C5FD27945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FE9FCB-5F0E-49B9-A759-C3273E001783}" type="datetimeFigureOut">
              <a:rPr lang="en-US" smtClean="0"/>
              <a:pPr/>
              <a:t>1/20/2011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493D74-35E6-4EB0-BB1A-D8C5FD27945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FE9FCB-5F0E-49B9-A759-C3273E001783}" type="datetimeFigureOut">
              <a:rPr lang="en-US" smtClean="0"/>
              <a:pPr/>
              <a:t>1/20/2011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493D74-35E6-4EB0-BB1A-D8C5FD27945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FE9FCB-5F0E-49B9-A759-C3273E001783}" type="datetimeFigureOut">
              <a:rPr lang="en-US" smtClean="0"/>
              <a:pPr/>
              <a:t>1/20/2011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493D74-35E6-4EB0-BB1A-D8C5FD27945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AFE9FCB-5F0E-49B9-A759-C3273E001783}" type="datetimeFigureOut">
              <a:rPr lang="en-US" smtClean="0"/>
              <a:pPr/>
              <a:t>1/20/2011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D493D74-35E6-4EB0-BB1A-D8C5FD27945D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gif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gif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gif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gif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Review from Last Week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 smtClean="0"/>
              <a:t>Write  the formula for a monosaccharide that has only three carbons.</a:t>
            </a:r>
          </a:p>
          <a:p>
            <a:r>
              <a:rPr lang="en-US" dirty="0" smtClean="0"/>
              <a:t>Show the dehydration synthesis reaction that joins two glucose molecules.</a:t>
            </a:r>
          </a:p>
          <a:p>
            <a:r>
              <a:rPr lang="en-US" dirty="0" smtClean="0"/>
              <a:t>Cow eat grass and gain energy from eating the indigestible cellulose. Mammals do not have the enzyme to digest cellulose.</a:t>
            </a:r>
          </a:p>
          <a:p>
            <a:r>
              <a:rPr lang="en-US" dirty="0" smtClean="0"/>
              <a:t>What would happen if a cow were given antibiotics that killed all the naturally </a:t>
            </a:r>
            <a:r>
              <a:rPr lang="en-US" dirty="0" err="1" smtClean="0"/>
              <a:t>occuring</a:t>
            </a:r>
            <a:r>
              <a:rPr lang="en-US" dirty="0" smtClean="0"/>
              <a:t> gut fauna? 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09600" y="381000"/>
            <a:ext cx="1606530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400" dirty="0" smtClean="0"/>
              <a:t>LIPIDS</a:t>
            </a:r>
            <a:endParaRPr lang="en-US" sz="4400" dirty="0"/>
          </a:p>
        </p:txBody>
      </p:sp>
      <p:pic>
        <p:nvPicPr>
          <p:cNvPr id="1026" name="Picture 2" descr="D:\Biology Resources\Campbell Digital Resources\Biology 6th Ed. Images\Chap 1-17\ImageLibrary1-17\05-Macromolecules\05-10-FatStructure-L.gif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667000" y="381000"/>
            <a:ext cx="5410200" cy="6078876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D:\Biology Resources\Campbell Digital Resources\Biology 6th Ed. Images\Chap 1-17\ImageLibrary1-17\05-Macromolecules\05-11-SaturatedUnsatFats-L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81000" y="914400"/>
            <a:ext cx="8357134" cy="5029200"/>
          </a:xfrm>
          <a:prstGeom prst="rect">
            <a:avLst/>
          </a:prstGeom>
          <a:noFill/>
        </p:spPr>
      </p:pic>
      <p:sp>
        <p:nvSpPr>
          <p:cNvPr id="3" name="TextBox 2"/>
          <p:cNvSpPr txBox="1"/>
          <p:nvPr/>
        </p:nvSpPr>
        <p:spPr>
          <a:xfrm>
            <a:off x="1149355" y="381000"/>
            <a:ext cx="6775445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400" dirty="0" smtClean="0"/>
              <a:t>LIPIDS   Fats, Oils, and Waxes</a:t>
            </a:r>
            <a:endParaRPr lang="en-US" sz="4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D:\Biology Resources\Campbell Digital Resources\Biology 6th Ed. Images\Chap 1-17\ImageLibrary1-17\05-Macromolecules\05-12-PhospholipidSruct-L.gif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6200" y="457200"/>
            <a:ext cx="8950476" cy="5638800"/>
          </a:xfrm>
          <a:prstGeom prst="rect">
            <a:avLst/>
          </a:prstGeom>
          <a:noFill/>
        </p:spPr>
      </p:pic>
      <p:pic>
        <p:nvPicPr>
          <p:cNvPr id="3075" name="Picture 3" descr="D:\Biology Resources\Campbell Digital Resources\Biology 6th Ed. Images\Chap 1-17\ImageLibrary1-17\05-Macromolecules\05-12x-Phospholipids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629400" y="304800"/>
            <a:ext cx="2149689" cy="318687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D:\Biology Resources\Campbell Digital Resources\Biology 6th Ed. Images\Chap 1-17\ImageLibrary1-17\05-Macromolecules\05-13-PhospholipidBehav-L.gif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219200" y="340718"/>
            <a:ext cx="6934200" cy="6109428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D:\Biology Resources\Campbell Digital Resources\Biology 6th Ed. Images\Chap 1-17\ImageLibrary1-17\05-Macromolecules\05-14x-Cholesterol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590800" y="2793682"/>
            <a:ext cx="6019801" cy="3988118"/>
          </a:xfrm>
          <a:prstGeom prst="rect">
            <a:avLst/>
          </a:prstGeom>
          <a:noFill/>
        </p:spPr>
      </p:pic>
      <p:pic>
        <p:nvPicPr>
          <p:cNvPr id="5123" name="Picture 3" descr="D:\Biology Resources\Campbell Digital Resources\Biology 6th Ed. Images\Chap 1-17\ImageLibrary1-17\05-Macromolecules\05-14-Cholesterol-L.gif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85800" y="457201"/>
            <a:ext cx="6858000" cy="3283268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445</TotalTime>
  <Words>75</Words>
  <Application>Microsoft Office PowerPoint</Application>
  <PresentationFormat>On-screen Show (4:3)</PresentationFormat>
  <Paragraphs>7</Paragraphs>
  <Slides>6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7" baseType="lpstr">
      <vt:lpstr>Office Theme</vt:lpstr>
      <vt:lpstr>Review from Last Week</vt:lpstr>
      <vt:lpstr>Slide 2</vt:lpstr>
      <vt:lpstr>Slide 3</vt:lpstr>
      <vt:lpstr>Slide 4</vt:lpstr>
      <vt:lpstr>Slide 5</vt:lpstr>
      <vt:lpstr>Slide 6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O'MARA, DEIRDRE</dc:creator>
  <cp:lastModifiedBy>O'MARA, DEIRDRE</cp:lastModifiedBy>
  <cp:revision>2</cp:revision>
  <dcterms:created xsi:type="dcterms:W3CDTF">2010-01-11T13:01:26Z</dcterms:created>
  <dcterms:modified xsi:type="dcterms:W3CDTF">2011-01-20T14:28:32Z</dcterms:modified>
</cp:coreProperties>
</file>