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0EAFE-81B4-48C6-BBB9-AF40D1B790D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FDD31-6B6E-4C01-A12E-34CCAB3CDF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891E3-74F5-4B9A-A719-A114AC992FB3}" type="datetimeFigureOut">
              <a:rPr lang="en-US" smtClean="0"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ADED9-F8B5-4699-BDCB-E71B3AED4BC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Light and Dark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Light dependent reaction + Light independent reaction = Photosynthesis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iology Resources\Campbell Digital Resources\Concepts and Connections 5th Ed\Chapter 07, Photosynthesis, Using Light to Make Food\Images\07_07cExcitedPhotosystem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583" y="530524"/>
            <a:ext cx="7660217" cy="5946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iology Resources\Campbell Digital Resources\Concepts and Connections 5th Ed\Chapter 07, Photosynthesis, Using Light to Make Food\Images\07_08aPhotosElectronFlow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280" y="1752600"/>
            <a:ext cx="887452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iology Resources\Campbell Digital Resources\Concepts and Connections 5th Ed\Chapter 07, Photosynthesis, Using Light to Make Food\Images\07_09PhotosynChemiosmosis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199"/>
            <a:ext cx="9144000" cy="6069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iology Resources\Campbell Digital Resources\Concepts and Connections 5th Ed\Chapter 07, Photosynthesis, Using Light to Make Food\Images\07_10bCalvinCycle_3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4800"/>
            <a:ext cx="8001000" cy="6116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iology Resources\Campbell Digital Resources\Concepts and Connections 5th Ed\Chapter 07, Photosynthesis, Using Light to Make Food\Images\07_11PhotosynSummary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723" y="304800"/>
            <a:ext cx="8272685" cy="6172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12</Words>
  <Application>Microsoft Office PowerPoint</Application>
  <PresentationFormat>On-screen Show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Light and Dark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and Dark</dc:title>
  <dc:creator>O'MARA, DEIRDRE</dc:creator>
  <cp:lastModifiedBy>O'MARA, DEIRDRE</cp:lastModifiedBy>
  <cp:revision>1</cp:revision>
  <dcterms:created xsi:type="dcterms:W3CDTF">2011-03-30T11:58:01Z</dcterms:created>
  <dcterms:modified xsi:type="dcterms:W3CDTF">2011-03-30T13:26:46Z</dcterms:modified>
</cp:coreProperties>
</file>