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3E80C-340F-42FE-83DC-ADD53D72263F}" type="datetimeFigureOut">
              <a:rPr lang="en-US" smtClean="0"/>
              <a:t>5/14/2010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C2113-A0A6-4283-8708-5133A83A45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3E80C-340F-42FE-83DC-ADD53D72263F}" type="datetimeFigureOut">
              <a:rPr lang="en-US" smtClean="0"/>
              <a:t>5/14/2010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C2113-A0A6-4283-8708-5133A83A45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3E80C-340F-42FE-83DC-ADD53D72263F}" type="datetimeFigureOut">
              <a:rPr lang="en-US" smtClean="0"/>
              <a:t>5/14/2010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C2113-A0A6-4283-8708-5133A83A45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3E80C-340F-42FE-83DC-ADD53D72263F}" type="datetimeFigureOut">
              <a:rPr lang="en-US" smtClean="0"/>
              <a:t>5/14/2010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C2113-A0A6-4283-8708-5133A83A45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3E80C-340F-42FE-83DC-ADD53D72263F}" type="datetimeFigureOut">
              <a:rPr lang="en-US" smtClean="0"/>
              <a:t>5/14/2010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C2113-A0A6-4283-8708-5133A83A45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3E80C-340F-42FE-83DC-ADD53D72263F}" type="datetimeFigureOut">
              <a:rPr lang="en-US" smtClean="0"/>
              <a:t>5/14/2010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C2113-A0A6-4283-8708-5133A83A45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3E80C-340F-42FE-83DC-ADD53D72263F}" type="datetimeFigureOut">
              <a:rPr lang="en-US" smtClean="0"/>
              <a:t>5/14/2010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C2113-A0A6-4283-8708-5133A83A45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3E80C-340F-42FE-83DC-ADD53D72263F}" type="datetimeFigureOut">
              <a:rPr lang="en-US" smtClean="0"/>
              <a:t>5/14/2010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C2113-A0A6-4283-8708-5133A83A45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3E80C-340F-42FE-83DC-ADD53D72263F}" type="datetimeFigureOut">
              <a:rPr lang="en-US" smtClean="0"/>
              <a:t>5/14/2010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C2113-A0A6-4283-8708-5133A83A45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3E80C-340F-42FE-83DC-ADD53D72263F}" type="datetimeFigureOut">
              <a:rPr lang="en-US" smtClean="0"/>
              <a:t>5/14/2010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C2113-A0A6-4283-8708-5133A83A45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3E80C-340F-42FE-83DC-ADD53D72263F}" type="datetimeFigureOut">
              <a:rPr lang="en-US" smtClean="0"/>
              <a:t>5/14/2010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C2113-A0A6-4283-8708-5133A83A45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93E80C-340F-42FE-83DC-ADD53D72263F}" type="datetimeFigureOut">
              <a:rPr lang="en-US" smtClean="0"/>
              <a:t>5/14/2010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AC2113-A0A6-4283-8708-5133A83A45E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upload.wikimedia.org/wikipedia/commons/e/e6/DNAgel4wiki.png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0" y="2130425"/>
            <a:ext cx="3733800" cy="1470025"/>
          </a:xfrm>
        </p:spPr>
        <p:txBody>
          <a:bodyPr/>
          <a:lstStyle/>
          <a:p>
            <a:r>
              <a:rPr lang="en-US" dirty="0" smtClean="0"/>
              <a:t>Gel Electrophoresis</a:t>
            </a:r>
            <a:endParaRPr lang="en-US" dirty="0"/>
          </a:p>
        </p:txBody>
      </p:sp>
      <p:pic>
        <p:nvPicPr>
          <p:cNvPr id="12290" name="Picture 2" descr="http://www.google.com/url?source=imgres&amp;ct=img&amp;q=http://www.pbs.org/wgbh/nova/sciencenow/3214/images/01-coll-dna-knoll-l.jpg&amp;ei=jjztS4qaFIK0lQeax-m0CA&amp;sa=X&amp;oi=image_landing_page_redirect&amp;ct=legacy&amp;usg=AFQjCNEu0ipakME0-qEo8L3BZtSHtjUka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0999" y="525345"/>
            <a:ext cx="4359489" cy="56468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google.com/url?source=imgres&amp;ct=img&amp;q=http://www.biocrawler.com/w/images/a/ab/Agarose_Gel_Electrophoresis.png&amp;ei=uDrtS4a8JIHGlQeOy9W1CA&amp;sa=X&amp;oi=image_landing_page_redirect&amp;ct=legacy&amp;usg=AFQjCNFro46_xTeaegbtV6R8E-wukvAam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05697"/>
            <a:ext cx="7391400" cy="66761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File:DNAgel4wiki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44413"/>
            <a:ext cx="3810000" cy="656593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724400" y="2133600"/>
            <a:ext cx="3505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Digital image of 3 plasmid restriction digests run on a 1% w/v </a:t>
            </a:r>
            <a:r>
              <a:rPr lang="en-US" dirty="0" err="1" smtClean="0"/>
              <a:t>agarose</a:t>
            </a:r>
            <a:r>
              <a:rPr lang="en-US" dirty="0" smtClean="0"/>
              <a:t> gel, stained with </a:t>
            </a:r>
            <a:r>
              <a:rPr lang="en-US" dirty="0" err="1" smtClean="0"/>
              <a:t>ethidium</a:t>
            </a:r>
            <a:r>
              <a:rPr lang="en-US" dirty="0" smtClean="0"/>
              <a:t> bromide. </a:t>
            </a:r>
          </a:p>
          <a:p>
            <a:endParaRPr lang="en-US" dirty="0"/>
          </a:p>
          <a:p>
            <a:r>
              <a:rPr lang="en-US" dirty="0" smtClean="0"/>
              <a:t>The DNA size marker is a commercial 1 </a:t>
            </a:r>
            <a:r>
              <a:rPr lang="en-US" dirty="0" err="1" smtClean="0"/>
              <a:t>kbp</a:t>
            </a:r>
            <a:r>
              <a:rPr lang="en-US" dirty="0" smtClean="0"/>
              <a:t> ladder. 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The position of the wells and direction of DNA migration is noted.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akschallenge.rutgers.edu/1996-97/hindiii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14642"/>
            <a:ext cx="6858000" cy="58480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google.com/url?source=imgres&amp;ct=img&amp;q=http://homepage.usask.ca/~vim458/virology/studpages2007/Maura_Tim/For%2520Maura%2520-%2520Virology%2520website%2520assignment/electrophoresis.jpg&amp;ei=TTztS-LkMoS0lQeSk5m1CA&amp;sa=X&amp;oi=image_landing_page_redirect&amp;ct=legacy&amp;usg=AFQjCNGTBWuBxgfaChy-evc4qGfEy7gIW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67713"/>
            <a:ext cx="5346700" cy="63854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31</Words>
  <Application>Microsoft Office PowerPoint</Application>
  <PresentationFormat>On-screen Show (4:3)</PresentationFormat>
  <Paragraphs>7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Gel Electrophoresis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Gel Electrophoresis</dc:title>
  <dc:creator>O'MARA, DEIRDRE</dc:creator>
  <cp:lastModifiedBy>O'MARA, DEIRDRE</cp:lastModifiedBy>
  <cp:revision>1</cp:revision>
  <dcterms:created xsi:type="dcterms:W3CDTF">2010-05-14T12:05:29Z</dcterms:created>
  <dcterms:modified xsi:type="dcterms:W3CDTF">2010-05-14T17:15:40Z</dcterms:modified>
</cp:coreProperties>
</file>