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B8EC3-5869-4EEF-AFB5-DC06134DA942}" type="datetimeFigureOut">
              <a:rPr lang="en-US" smtClean="0"/>
              <a:t>5/13/2010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47A3B-7A83-4DDD-B17D-1093049146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Restriction Enzymes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8001000" cy="1752600"/>
          </a:xfrm>
        </p:spPr>
        <p:txBody>
          <a:bodyPr/>
          <a:lstStyle/>
          <a:p>
            <a:r>
              <a:rPr lang="en-US" dirty="0" smtClean="0"/>
              <a:t>Natural Function of Restriction Enzymes</a:t>
            </a:r>
          </a:p>
          <a:p>
            <a:r>
              <a:rPr lang="en-US" dirty="0" smtClean="0"/>
              <a:t>Restriction Enzymes </a:t>
            </a:r>
          </a:p>
          <a:p>
            <a:r>
              <a:rPr lang="en-US" dirty="0" smtClean="0"/>
              <a:t>Recognition Site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google.com/url?source=imgres&amp;ct=img&amp;q=http://www.rcsb.org/pdb/education_discussion/molecule_of_the_month/images/ecorI.gif&amp;ei=cwTsS9OYMsWclgeO__y0CA&amp;sa=X&amp;oi=image_landing_page_redirect&amp;ct=legacy&amp;usg=AFQjCNHKi_EXt3HcYOSOp-Kf8zUJMcHg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4419600" cy="4976310"/>
          </a:xfrm>
          <a:prstGeom prst="rect">
            <a:avLst/>
          </a:prstGeom>
          <a:noFill/>
        </p:spPr>
      </p:pic>
      <p:pic>
        <p:nvPicPr>
          <p:cNvPr id="15364" name="Picture 4" descr="http://www.pleasanton.k12.ca.us/avhsweb/thiel/bio/labs/images/RestrictionEnzym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457200"/>
            <a:ext cx="4563626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502" y="762000"/>
            <a:ext cx="643269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cleotide Sequence of pAMP Plasmi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7200"/>
            <a:ext cx="6629400" cy="5946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11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Restriction Enzymes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Restriction Enzymes</dc:title>
  <dc:creator>O'MARA, DEIRDRE</dc:creator>
  <cp:lastModifiedBy>O'MARA, DEIRDRE</cp:lastModifiedBy>
  <cp:revision>1</cp:revision>
  <dcterms:created xsi:type="dcterms:W3CDTF">2010-05-13T12:20:39Z</dcterms:created>
  <dcterms:modified xsi:type="dcterms:W3CDTF">2010-05-13T14:16:35Z</dcterms:modified>
</cp:coreProperties>
</file>