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37BE0-60DF-4988-B4AD-A37E3F202668}" type="datetimeFigureOut">
              <a:rPr lang="en-US" smtClean="0"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6D07-47C5-4BDC-B946-13D2C987C6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4.gif"/><Relationship Id="rId9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Macromolecules Review Packet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is the significance of each diagram shown? </a:t>
            </a:r>
            <a:endParaRPr lang="en-US" dirty="0"/>
          </a:p>
          <a:p>
            <a:r>
              <a:rPr lang="en-US" dirty="0" smtClean="0"/>
              <a:t>Label and explain all related concepts to the diagrams.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iology Resources\Campbell Digital Resources\Biology 7th Ed.- ppt\Campbell, 6th, 05, The structure and function of macromolecules\05_02Polymers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392" y="457200"/>
            <a:ext cx="3605808" cy="3657600"/>
          </a:xfrm>
          <a:prstGeom prst="rect">
            <a:avLst/>
          </a:prstGeom>
          <a:noFill/>
        </p:spPr>
      </p:pic>
      <p:pic>
        <p:nvPicPr>
          <p:cNvPr id="3" name="Picture 2" descr="D:\Biology Resources\Campbell Digital Resources\Biology 7th Ed.- ppt\Campbell, 6th, 05, The structure and function of macromolecules\05_07StarchCelluloseStruc_L.jpg"/>
          <p:cNvPicPr>
            <a:picLocks noChangeAspect="1" noChangeArrowheads="1"/>
          </p:cNvPicPr>
          <p:nvPr/>
        </p:nvPicPr>
        <p:blipFill>
          <a:blip r:embed="rId3" cstate="print"/>
          <a:srcRect t="44445"/>
          <a:stretch>
            <a:fillRect/>
          </a:stretch>
        </p:blipFill>
        <p:spPr bwMode="auto">
          <a:xfrm>
            <a:off x="4648200" y="381000"/>
            <a:ext cx="4114800" cy="2798525"/>
          </a:xfrm>
          <a:prstGeom prst="rect">
            <a:avLst/>
          </a:prstGeom>
          <a:noFill/>
        </p:spPr>
      </p:pic>
      <p:pic>
        <p:nvPicPr>
          <p:cNvPr id="4" name="Picture 2" descr="D:\Biology Resources\Campbell Digital Resources\Biology 6th Ed. Images\Chap 1-17\ImageLibrary1-17\05-Macromolecules\05-10-FatStructure-L.gif"/>
          <p:cNvPicPr>
            <a:picLocks noChangeAspect="1" noChangeArrowheads="1"/>
          </p:cNvPicPr>
          <p:nvPr/>
        </p:nvPicPr>
        <p:blipFill>
          <a:blip r:embed="rId4" cstate="print"/>
          <a:srcRect t="45127" r="7042" b="8493"/>
          <a:stretch>
            <a:fillRect/>
          </a:stretch>
        </p:blipFill>
        <p:spPr bwMode="auto">
          <a:xfrm>
            <a:off x="228600" y="4495800"/>
            <a:ext cx="3534032" cy="1981200"/>
          </a:xfrm>
          <a:prstGeom prst="rect">
            <a:avLst/>
          </a:prstGeom>
          <a:noFill/>
        </p:spPr>
      </p:pic>
      <p:pic>
        <p:nvPicPr>
          <p:cNvPr id="5" name="Picture 2" descr="D:\Biology Resources\Campbell Digital Resources\Biology 7th Ed.- ppt\Campbell, 6th, 05, The structure and function of macromolecules\05_06StoragePolysacchar_CL.jpg"/>
          <p:cNvPicPr>
            <a:picLocks noChangeAspect="1" noChangeArrowheads="1"/>
          </p:cNvPicPr>
          <p:nvPr/>
        </p:nvPicPr>
        <p:blipFill>
          <a:blip r:embed="rId5" cstate="print"/>
          <a:srcRect t="58571" r="73288" b="5714"/>
          <a:stretch>
            <a:fillRect/>
          </a:stretch>
        </p:blipFill>
        <p:spPr bwMode="auto">
          <a:xfrm>
            <a:off x="5638800" y="3505200"/>
            <a:ext cx="3200400" cy="2492777"/>
          </a:xfrm>
          <a:prstGeom prst="rect">
            <a:avLst/>
          </a:prstGeom>
          <a:noFill/>
        </p:spPr>
      </p:pic>
      <p:pic>
        <p:nvPicPr>
          <p:cNvPr id="6" name="Picture 3" descr="D:\Biology Resources\Campbell Digital Resources\Biology 7th Ed.- ppt\Campbell, 6th, 05, The structure and function of macromolecules\05_10ChitinStructure_L.jpg"/>
          <p:cNvPicPr>
            <a:picLocks noChangeAspect="1" noChangeArrowheads="1"/>
          </p:cNvPicPr>
          <p:nvPr/>
        </p:nvPicPr>
        <p:blipFill>
          <a:blip r:embed="rId6" cstate="print"/>
          <a:srcRect b="6250"/>
          <a:stretch>
            <a:fillRect/>
          </a:stretch>
        </p:blipFill>
        <p:spPr bwMode="auto">
          <a:xfrm>
            <a:off x="3886200" y="4267200"/>
            <a:ext cx="1727200" cy="2286000"/>
          </a:xfrm>
          <a:prstGeom prst="rect">
            <a:avLst/>
          </a:prstGeom>
          <a:noFill/>
        </p:spPr>
      </p:pic>
      <p:pic>
        <p:nvPicPr>
          <p:cNvPr id="7" name="Picture 2" descr="D:\Biology Resources\Campbell Digital Resources\Biology 7th Ed.- ppt\Campbell, 6th, 05, The structure and function of macromolecules\05_06StoragePolysacchar_CL.jpg"/>
          <p:cNvPicPr>
            <a:picLocks noChangeAspect="1" noChangeArrowheads="1"/>
          </p:cNvPicPr>
          <p:nvPr/>
        </p:nvPicPr>
        <p:blipFill>
          <a:blip r:embed="rId5" cstate="print"/>
          <a:srcRect t="58571" r="73288" b="5714"/>
          <a:stretch>
            <a:fillRect/>
          </a:stretch>
        </p:blipFill>
        <p:spPr bwMode="auto">
          <a:xfrm>
            <a:off x="5562600" y="3429000"/>
            <a:ext cx="3200400" cy="2492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iology Resources\Campbell Digital Resources\Biology 6th Ed. Images\Chap 1-17\ImageLibrary1-17\05-Macromolecules\05-12-PhospholipidSruct-L.gif"/>
          <p:cNvPicPr>
            <a:picLocks noChangeAspect="1" noChangeArrowheads="1"/>
          </p:cNvPicPr>
          <p:nvPr/>
        </p:nvPicPr>
        <p:blipFill>
          <a:blip r:embed="rId2" cstate="print"/>
          <a:srcRect l="40865" r="31892" b="9459"/>
          <a:stretch>
            <a:fillRect/>
          </a:stretch>
        </p:blipFill>
        <p:spPr bwMode="auto">
          <a:xfrm>
            <a:off x="457200" y="2286000"/>
            <a:ext cx="2110854" cy="4419600"/>
          </a:xfrm>
          <a:prstGeom prst="rect">
            <a:avLst/>
          </a:prstGeom>
          <a:noFill/>
        </p:spPr>
      </p:pic>
      <p:pic>
        <p:nvPicPr>
          <p:cNvPr id="3" name="Picture 2" descr="D:\Biology Resources\Campbell Digital Resources\Biology 6th Ed. Images\Chap 1-17\ImageLibrary1-17\05-Macromolecules\05-13-PhospholipidBehav-L.gif"/>
          <p:cNvPicPr>
            <a:picLocks noChangeAspect="1" noChangeArrowheads="1"/>
          </p:cNvPicPr>
          <p:nvPr/>
        </p:nvPicPr>
        <p:blipFill>
          <a:blip r:embed="rId3" cstate="print"/>
          <a:srcRect l="32967" t="53044" r="5494" b="8291"/>
          <a:stretch>
            <a:fillRect/>
          </a:stretch>
        </p:blipFill>
        <p:spPr bwMode="auto">
          <a:xfrm>
            <a:off x="2286000" y="2590800"/>
            <a:ext cx="4267200" cy="2362200"/>
          </a:xfrm>
          <a:prstGeom prst="rect">
            <a:avLst/>
          </a:prstGeom>
          <a:noFill/>
        </p:spPr>
      </p:pic>
      <p:pic>
        <p:nvPicPr>
          <p:cNvPr id="4" name="Picture 2" descr="D:\Biology Resources\Campbell Digital Resources\Biology 6th Ed. Images\Chap 1-17\ImageLibrary1-17\05-Macromolecules\05-14x-Cholester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741578">
            <a:off x="6158703" y="3970785"/>
            <a:ext cx="2995619" cy="1984598"/>
          </a:xfrm>
          <a:prstGeom prst="rect">
            <a:avLst/>
          </a:prstGeom>
          <a:noFill/>
        </p:spPr>
      </p:pic>
      <p:pic>
        <p:nvPicPr>
          <p:cNvPr id="5" name="Picture 2" descr="D:\Biology Resources\Campbell Digital Resources\Biology 6th Ed. Images\Chap 1-17\ImageLibrary1-17\05-Macromolecules\05-11-SaturatedUnsatFats-L.jpg"/>
          <p:cNvPicPr>
            <a:picLocks noChangeAspect="1" noChangeArrowheads="1"/>
          </p:cNvPicPr>
          <p:nvPr/>
        </p:nvPicPr>
        <p:blipFill>
          <a:blip r:embed="rId5" cstate="print"/>
          <a:srcRect l="10030" t="51515" r="10644" b="24242"/>
          <a:stretch>
            <a:fillRect/>
          </a:stretch>
        </p:blipFill>
        <p:spPr bwMode="auto">
          <a:xfrm>
            <a:off x="1066800" y="685800"/>
            <a:ext cx="66294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: stick lip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5524039" cy="3581400"/>
          </a:xfrm>
          <a:prstGeom prst="rect">
            <a:avLst/>
          </a:prstGeom>
          <a:noFill/>
        </p:spPr>
      </p:pic>
      <p:pic>
        <p:nvPicPr>
          <p:cNvPr id="5" name="Picture 4" descr="http://mcb.berkeley.edu/courses/mcb165/lipid_bil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505200"/>
            <a:ext cx="4038600" cy="3069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iology Resources\Campbell Digital Resources\Biology 6th Ed. Images\Chap 1-17\ImageLibrary1-17\05-Macromolecules\05-15a-NonpolarAminoAcid-NL.gif"/>
          <p:cNvPicPr>
            <a:picLocks noChangeAspect="1" noChangeArrowheads="1"/>
          </p:cNvPicPr>
          <p:nvPr/>
        </p:nvPicPr>
        <p:blipFill>
          <a:blip r:embed="rId2" cstate="print"/>
          <a:srcRect l="14599" t="4061" r="2676" b="12690"/>
          <a:stretch>
            <a:fillRect/>
          </a:stretch>
        </p:blipFill>
        <p:spPr bwMode="auto">
          <a:xfrm>
            <a:off x="228600" y="152400"/>
            <a:ext cx="3505200" cy="1690743"/>
          </a:xfrm>
          <a:prstGeom prst="rect">
            <a:avLst/>
          </a:prstGeom>
          <a:noFill/>
        </p:spPr>
      </p:pic>
      <p:pic>
        <p:nvPicPr>
          <p:cNvPr id="3" name="Picture 3" descr="D:\Biology Resources\Campbell Digital Resources\Biology 6th Ed. Images\Chap 1-17\ImageLibrary1-17\05-Macromolecules\05-15b-PolarAminoAcids-NL.gif"/>
          <p:cNvPicPr>
            <a:picLocks noChangeAspect="1" noChangeArrowheads="1"/>
          </p:cNvPicPr>
          <p:nvPr/>
        </p:nvPicPr>
        <p:blipFill>
          <a:blip r:embed="rId3" cstate="print"/>
          <a:srcRect l="15044" t="3138" r="2060" b="9833"/>
          <a:stretch>
            <a:fillRect/>
          </a:stretch>
        </p:blipFill>
        <p:spPr bwMode="auto">
          <a:xfrm>
            <a:off x="4419600" y="152400"/>
            <a:ext cx="3200400" cy="2005069"/>
          </a:xfrm>
          <a:prstGeom prst="rect">
            <a:avLst/>
          </a:prstGeom>
          <a:noFill/>
        </p:spPr>
      </p:pic>
      <p:pic>
        <p:nvPicPr>
          <p:cNvPr id="4" name="Picture 2" descr="D:\Biology Resources\Campbell Digital Resources\Biology 6th Ed. Images\Chap 1-17\ImageLibrary1-17\05-Macromolecules\05-16-PolypeptideChain-NL.gif"/>
          <p:cNvPicPr>
            <a:picLocks noChangeAspect="1" noChangeArrowheads="1"/>
          </p:cNvPicPr>
          <p:nvPr/>
        </p:nvPicPr>
        <p:blipFill>
          <a:blip r:embed="rId4" cstate="print"/>
          <a:srcRect l="2066" r="2916" b="12281"/>
          <a:stretch>
            <a:fillRect/>
          </a:stretch>
        </p:blipFill>
        <p:spPr bwMode="auto">
          <a:xfrm>
            <a:off x="304800" y="1828800"/>
            <a:ext cx="2804160" cy="3048000"/>
          </a:xfrm>
          <a:prstGeom prst="rect">
            <a:avLst/>
          </a:prstGeom>
          <a:noFill/>
        </p:spPr>
      </p:pic>
      <p:pic>
        <p:nvPicPr>
          <p:cNvPr id="5" name="Picture 3" descr="D:\Biology Resources\Campbell Digital Resources\Biology 6th Ed. Images\Chap 1-17\ImageLibrary1-17\05-Macromolecules\05-18-PrimaryStructure-NL.gif"/>
          <p:cNvPicPr>
            <a:picLocks noChangeAspect="1" noChangeArrowheads="1"/>
          </p:cNvPicPr>
          <p:nvPr/>
        </p:nvPicPr>
        <p:blipFill>
          <a:blip r:embed="rId5" cstate="print"/>
          <a:srcRect l="8787" r="29321" b="4290"/>
          <a:stretch>
            <a:fillRect/>
          </a:stretch>
        </p:blipFill>
        <p:spPr bwMode="auto">
          <a:xfrm rot="16200000">
            <a:off x="1214093" y="3815109"/>
            <a:ext cx="1463978" cy="3892161"/>
          </a:xfrm>
          <a:prstGeom prst="rect">
            <a:avLst/>
          </a:prstGeom>
          <a:noFill/>
        </p:spPr>
      </p:pic>
      <p:pic>
        <p:nvPicPr>
          <p:cNvPr id="6" name="Picture 2" descr="D:\Biology Resources\Campbell Digital Resources\Biology 6th Ed. Images\Chap 1-17\ImageLibrary1-17\05-Macromolecules\05-20-SecondaryStructure-N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362200"/>
            <a:ext cx="2423461" cy="2514600"/>
          </a:xfrm>
          <a:prstGeom prst="rect">
            <a:avLst/>
          </a:prstGeom>
          <a:noFill/>
        </p:spPr>
      </p:pic>
      <p:pic>
        <p:nvPicPr>
          <p:cNvPr id="7" name="Picture 3" descr="D:\Biology Resources\Campbell Digital Resources\Biology 6th Ed. Images\Chap 1-17\ImageLibrary1-17\05-Macromolecules\05-22-TertiaryStructure-NL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2362200"/>
            <a:ext cx="2522220" cy="2279114"/>
          </a:xfrm>
          <a:prstGeom prst="rect">
            <a:avLst/>
          </a:prstGeom>
          <a:noFill/>
        </p:spPr>
      </p:pic>
      <p:pic>
        <p:nvPicPr>
          <p:cNvPr id="8" name="Picture 2" descr="D:\Biology Resources\Campbell Digital Resources\Biology 6th Ed. Images\Chap 1-17\ImageLibrary1-17\05-Macromolecules\05-23-QuaternaryStruct-NL.gif"/>
          <p:cNvPicPr>
            <a:picLocks noChangeAspect="1" noChangeArrowheads="1"/>
          </p:cNvPicPr>
          <p:nvPr/>
        </p:nvPicPr>
        <p:blipFill>
          <a:blip r:embed="rId8" cstate="print"/>
          <a:srcRect l="40000" t="2150" b="11121"/>
          <a:stretch>
            <a:fillRect/>
          </a:stretch>
        </p:blipFill>
        <p:spPr bwMode="auto">
          <a:xfrm>
            <a:off x="4038600" y="4953000"/>
            <a:ext cx="1828800" cy="1767840"/>
          </a:xfrm>
          <a:prstGeom prst="rect">
            <a:avLst/>
          </a:prstGeom>
          <a:noFill/>
        </p:spPr>
      </p:pic>
      <p:pic>
        <p:nvPicPr>
          <p:cNvPr id="9" name="Picture 2" descr="D:\Biology Resources\Campbell Digital Resources\Biology 6th Ed. Images\Chap 1-17\ImageLibrary1-17\05-Macromolecules\05-25-ProteinDenaturat-NL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3600" y="5105400"/>
            <a:ext cx="2979486" cy="1366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23</Words>
  <Application>Microsoft Office PowerPoint</Application>
  <PresentationFormat>On-screen Show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Macromolecules Review Packet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Macromolecules Review Packet</dc:title>
  <dc:creator>O'MARA, DEIRDRE</dc:creator>
  <cp:lastModifiedBy>O'MARA, DEIRDRE</cp:lastModifiedBy>
  <cp:revision>1</cp:revision>
  <dcterms:created xsi:type="dcterms:W3CDTF">2010-05-25T12:28:09Z</dcterms:created>
  <dcterms:modified xsi:type="dcterms:W3CDTF">2010-05-25T12:47:13Z</dcterms:modified>
</cp:coreProperties>
</file>