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2F17-3FD8-4B82-9579-48E443367289}" type="datetimeFigureOut">
              <a:rPr lang="en-US" smtClean="0"/>
              <a:t>9/28/2010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16B5F-46A9-4F3F-BF83-E71F41C2AB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2F17-3FD8-4B82-9579-48E443367289}" type="datetimeFigureOut">
              <a:rPr lang="en-US" smtClean="0"/>
              <a:t>9/28/2010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16B5F-46A9-4F3F-BF83-E71F41C2AB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2F17-3FD8-4B82-9579-48E443367289}" type="datetimeFigureOut">
              <a:rPr lang="en-US" smtClean="0"/>
              <a:t>9/28/2010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16B5F-46A9-4F3F-BF83-E71F41C2AB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2F17-3FD8-4B82-9579-48E443367289}" type="datetimeFigureOut">
              <a:rPr lang="en-US" smtClean="0"/>
              <a:t>9/28/2010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16B5F-46A9-4F3F-BF83-E71F41C2AB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2F17-3FD8-4B82-9579-48E443367289}" type="datetimeFigureOut">
              <a:rPr lang="en-US" smtClean="0"/>
              <a:t>9/28/2010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16B5F-46A9-4F3F-BF83-E71F41C2AB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2F17-3FD8-4B82-9579-48E443367289}" type="datetimeFigureOut">
              <a:rPr lang="en-US" smtClean="0"/>
              <a:t>9/28/2010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16B5F-46A9-4F3F-BF83-E71F41C2AB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2F17-3FD8-4B82-9579-48E443367289}" type="datetimeFigureOut">
              <a:rPr lang="en-US" smtClean="0"/>
              <a:t>9/28/2010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16B5F-46A9-4F3F-BF83-E71F41C2AB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2F17-3FD8-4B82-9579-48E443367289}" type="datetimeFigureOut">
              <a:rPr lang="en-US" smtClean="0"/>
              <a:t>9/28/2010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16B5F-46A9-4F3F-BF83-E71F41C2AB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2F17-3FD8-4B82-9579-48E443367289}" type="datetimeFigureOut">
              <a:rPr lang="en-US" smtClean="0"/>
              <a:t>9/28/2010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16B5F-46A9-4F3F-BF83-E71F41C2AB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2F17-3FD8-4B82-9579-48E443367289}" type="datetimeFigureOut">
              <a:rPr lang="en-US" smtClean="0"/>
              <a:t>9/28/2010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16B5F-46A9-4F3F-BF83-E71F41C2AB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2F17-3FD8-4B82-9579-48E443367289}" type="datetimeFigureOut">
              <a:rPr lang="en-US" smtClean="0"/>
              <a:t>9/28/2010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16B5F-46A9-4F3F-BF83-E71F41C2AB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5A2F17-3FD8-4B82-9579-48E443367289}" type="datetimeFigureOut">
              <a:rPr lang="en-US" smtClean="0"/>
              <a:t>9/28/2010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16B5F-46A9-4F3F-BF83-E71F41C2ABC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pdJUvagZjYA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Meiosis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Reduction Division</a:t>
            </a:r>
          </a:p>
          <a:p>
            <a:r>
              <a:rPr lang="en-US" dirty="0" smtClean="0"/>
              <a:t>Independent Assortment </a:t>
            </a:r>
          </a:p>
          <a:p>
            <a:r>
              <a:rPr lang="en-US" dirty="0" smtClean="0"/>
              <a:t>Crossing Over and Genetic Variation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Biology Resources\Campbell Digital Resources\Biology 6th Edition ppt\Campbell, 6th, 13, Meiosis and sexual life cycles\13_04DuplicatedChromosome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243" y="1"/>
            <a:ext cx="8830204" cy="670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Biology Resources\Campbell Digital Resources\Biology 6th Edition ppt\Campbell, 6th, 13, Meiosis and sexual life cycles\13_10IndependentAssort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7397"/>
            <a:ext cx="9107701" cy="62734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Biology Resources\Campbell Digital Resources\Biology 6th Edition ppt\Campbell, 6th, 13, Meiosis and sexual life cycles\13_11CrossingOver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1" y="76200"/>
            <a:ext cx="4648199" cy="67186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099733" y="1764268"/>
            <a:ext cx="1171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Prophase I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447800" y="1295400"/>
            <a:ext cx="6172200" cy="1371600"/>
          </a:xfrm>
          <a:prstGeom prst="round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400800" y="5638800"/>
            <a:ext cx="259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/>
              </a:rPr>
              <a:t>http://www.youtube.com/watch?v=pdJUvagZjYA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15</Words>
  <Application>Microsoft Office PowerPoint</Application>
  <PresentationFormat>On-screen Show (4:3)</PresentationFormat>
  <Paragraphs>6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Meiosis</vt:lpstr>
      <vt:lpstr>Slide 2</vt:lpstr>
      <vt:lpstr>Slide 3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Meiosis</dc:title>
  <dc:creator>O'MARA, DEIRDRE</dc:creator>
  <cp:lastModifiedBy>O'MARA, DEIRDRE</cp:lastModifiedBy>
  <cp:revision>1</cp:revision>
  <dcterms:created xsi:type="dcterms:W3CDTF">2010-09-28T12:49:39Z</dcterms:created>
  <dcterms:modified xsi:type="dcterms:W3CDTF">2010-09-28T17:51:42Z</dcterms:modified>
</cp:coreProperties>
</file>