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3C990-B01B-4023-B692-D7CD77EA01A6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F2424-8EFE-4D53-AD86-C76EAEA80EF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F2424-8EFE-4D53-AD86-C76EAEA80EFC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F200E-774E-4A18-9516-74E49EEC48ED}" type="datetimeFigureOut">
              <a:rPr lang="en-US" smtClean="0"/>
              <a:t>11/8/2010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F6DF4-8F6B-4CD2-BB8E-C87CAD01A03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8421" t="15331" r="45263" b="48432"/>
          <a:stretch>
            <a:fillRect/>
          </a:stretch>
        </p:blipFill>
        <p:spPr bwMode="auto">
          <a:xfrm>
            <a:off x="838200" y="457200"/>
            <a:ext cx="747932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38200" y="3276600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1,000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355035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700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3837801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500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4953000"/>
            <a:ext cx="1998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++= 941 base pairs</a:t>
            </a:r>
          </a:p>
          <a:p>
            <a:r>
              <a:rPr lang="en-US" dirty="0"/>
              <a:t> </a:t>
            </a:r>
            <a:r>
              <a:rPr lang="en-US" dirty="0" smtClean="0"/>
              <a:t> -- = 641 base pairs</a:t>
            </a:r>
          </a:p>
          <a:p>
            <a:r>
              <a:rPr lang="en-US" dirty="0"/>
              <a:t> </a:t>
            </a:r>
            <a:r>
              <a:rPr lang="en-US" dirty="0" smtClean="0"/>
              <a:t>+/-= 941 and 641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37" t="15331" r="22189" b="26132"/>
          <a:stretch>
            <a:fillRect/>
          </a:stretch>
        </p:blipFill>
        <p:spPr bwMode="auto">
          <a:xfrm>
            <a:off x="545592" y="609600"/>
            <a:ext cx="806500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5638800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Section 5/6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21</Words>
  <Application>Microsoft Office PowerPoint</Application>
  <PresentationFormat>On-screen Show (4:3)</PresentationFormat>
  <Paragraphs>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2010-11-08T19:00:31Z</dcterms:created>
  <dcterms:modified xsi:type="dcterms:W3CDTF">2010-11-08T20:14:47Z</dcterms:modified>
</cp:coreProperties>
</file>