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7E90-E751-4C7C-B74D-B7B720A2785E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A4429-4308-4153-8B67-696D161A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7E90-E751-4C7C-B74D-B7B720A2785E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A4429-4308-4153-8B67-696D161A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7E90-E751-4C7C-B74D-B7B720A2785E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A4429-4308-4153-8B67-696D161A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7E90-E751-4C7C-B74D-B7B720A2785E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A4429-4308-4153-8B67-696D161A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7E90-E751-4C7C-B74D-B7B720A2785E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A4429-4308-4153-8B67-696D161A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7E90-E751-4C7C-B74D-B7B720A2785E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A4429-4308-4153-8B67-696D161A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7E90-E751-4C7C-B74D-B7B720A2785E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A4429-4308-4153-8B67-696D161A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7E90-E751-4C7C-B74D-B7B720A2785E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A4429-4308-4153-8B67-696D161A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7E90-E751-4C7C-B74D-B7B720A2785E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A4429-4308-4153-8B67-696D161A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7E90-E751-4C7C-B74D-B7B720A2785E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A4429-4308-4153-8B67-696D161A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7E90-E751-4C7C-B74D-B7B720A2785E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A4429-4308-4153-8B67-696D161A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B7E90-E751-4C7C-B74D-B7B720A2785E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A4429-4308-4153-8B67-696D161A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Learnin</a:t>
            </a:r>
            <a:r>
              <a:rPr lang="en-US" dirty="0" smtClean="0"/>
              <a:t>’ to Read </a:t>
            </a:r>
            <a:r>
              <a:rPr lang="en-US" dirty="0"/>
              <a:t>G</a:t>
            </a:r>
            <a:r>
              <a:rPr lang="en-US" dirty="0" smtClean="0"/>
              <a:t>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752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Ladders and fragments and gels…Oh My!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762000"/>
            <a:ext cx="49066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Take 3 minutes…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3962400" y="2286000"/>
            <a:ext cx="47175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Make  a flow chart of </a:t>
            </a:r>
          </a:p>
          <a:p>
            <a:r>
              <a:rPr lang="en-US" sz="2800" dirty="0"/>
              <a:t>e</a:t>
            </a:r>
            <a:r>
              <a:rPr lang="en-US" sz="2800" dirty="0" smtClean="0"/>
              <a:t>verything that we have done! </a:t>
            </a:r>
            <a:endParaRPr lang="en-US" sz="28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050505"/>
            <a:ext cx="2971800" cy="3869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lh4.googleusercontent.com/-N2fZY1VYHKA/TfJBT5QCeBI/AAAAAAAAABs/9WU8Tb8eLsI/Slide1.jpg"/>
          <p:cNvPicPr>
            <a:picLocks noChangeAspect="1" noChangeArrowheads="1"/>
          </p:cNvPicPr>
          <p:nvPr/>
        </p:nvPicPr>
        <p:blipFill>
          <a:blip r:embed="rId2" cstate="print"/>
          <a:srcRect t="34074" r="19630" b="14074"/>
          <a:stretch>
            <a:fillRect/>
          </a:stretch>
        </p:blipFill>
        <p:spPr bwMode="auto">
          <a:xfrm>
            <a:off x="76200" y="609600"/>
            <a:ext cx="8188960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lh4.googleusercontent.com/-N2fZY1VYHKA/TfJBT5QCeBI/AAAAAAAAABs/9WU8Tb8eLsI/Slid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458200" cy="6343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5.googleusercontent.com/-qYdaxbWt-Xc/ThxvHY5rTOI/AAAAAAAAADU/icNnn9KkXic/17PCRG1.11.png"/>
          <p:cNvPicPr>
            <a:picLocks noChangeAspect="1" noChangeArrowheads="1"/>
          </p:cNvPicPr>
          <p:nvPr/>
        </p:nvPicPr>
        <p:blipFill>
          <a:blip r:embed="rId2" cstate="print"/>
          <a:srcRect t="34074" b="12593"/>
          <a:stretch>
            <a:fillRect/>
          </a:stretch>
        </p:blipFill>
        <p:spPr bwMode="auto">
          <a:xfrm>
            <a:off x="0" y="1828800"/>
            <a:ext cx="9144000" cy="3657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90800" y="990600"/>
            <a:ext cx="359008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This is a PCR gel of several clones </a:t>
            </a:r>
            <a:r>
              <a:rPr lang="en-US" sz="1200" dirty="0" err="1" smtClean="0"/>
              <a:t>PCR’ed</a:t>
            </a:r>
            <a:r>
              <a:rPr lang="en-US" sz="1200" dirty="0" smtClean="0"/>
              <a:t> this summer. </a:t>
            </a:r>
          </a:p>
          <a:p>
            <a:pPr algn="ctr"/>
            <a:r>
              <a:rPr lang="en-US" sz="1200" dirty="0" smtClean="0"/>
              <a:t>What is the size of each </a:t>
            </a:r>
            <a:r>
              <a:rPr lang="en-US" sz="1200" dirty="0" err="1" smtClean="0"/>
              <a:t>cDNA</a:t>
            </a:r>
            <a:r>
              <a:rPr lang="en-US" sz="1200" dirty="0" smtClean="0"/>
              <a:t> insert?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381000"/>
            <a:ext cx="8206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Name: _______________________   Date:_______________   Section:____________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55</Words>
  <Application>Microsoft Office PowerPoint</Application>
  <PresentationFormat>On-screen Show (4:3)</PresentationFormat>
  <Paragraphs>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Learnin’ to Read Gels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Learnin’ to Read Gels</dc:title>
  <dc:creator>O'MARA, DEIRDRE</dc:creator>
  <cp:lastModifiedBy>O'MARA, DEIRDRE</cp:lastModifiedBy>
  <cp:revision>2</cp:revision>
  <dcterms:created xsi:type="dcterms:W3CDTF">2011-09-20T12:29:55Z</dcterms:created>
  <dcterms:modified xsi:type="dcterms:W3CDTF">2011-09-21T12:00:11Z</dcterms:modified>
</cp:coreProperties>
</file>