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5EF7-1450-4F1C-B8AB-FE02E7E733DF}" type="datetimeFigureOut">
              <a:rPr lang="en-US" smtClean="0"/>
              <a:t>9/13/2010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0A5D5-60B7-40D8-8EE9-4FD67D87BA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5EF7-1450-4F1C-B8AB-FE02E7E733DF}" type="datetimeFigureOut">
              <a:rPr lang="en-US" smtClean="0"/>
              <a:t>9/13/2010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0A5D5-60B7-40D8-8EE9-4FD67D87BA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5EF7-1450-4F1C-B8AB-FE02E7E733DF}" type="datetimeFigureOut">
              <a:rPr lang="en-US" smtClean="0"/>
              <a:t>9/13/2010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0A5D5-60B7-40D8-8EE9-4FD67D87BA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5EF7-1450-4F1C-B8AB-FE02E7E733DF}" type="datetimeFigureOut">
              <a:rPr lang="en-US" smtClean="0"/>
              <a:t>9/13/2010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0A5D5-60B7-40D8-8EE9-4FD67D87BA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5EF7-1450-4F1C-B8AB-FE02E7E733DF}" type="datetimeFigureOut">
              <a:rPr lang="en-US" smtClean="0"/>
              <a:t>9/13/2010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0A5D5-60B7-40D8-8EE9-4FD67D87BA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5EF7-1450-4F1C-B8AB-FE02E7E733DF}" type="datetimeFigureOut">
              <a:rPr lang="en-US" smtClean="0"/>
              <a:t>9/13/2010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0A5D5-60B7-40D8-8EE9-4FD67D87BA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5EF7-1450-4F1C-B8AB-FE02E7E733DF}" type="datetimeFigureOut">
              <a:rPr lang="en-US" smtClean="0"/>
              <a:t>9/13/2010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0A5D5-60B7-40D8-8EE9-4FD67D87BA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5EF7-1450-4F1C-B8AB-FE02E7E733DF}" type="datetimeFigureOut">
              <a:rPr lang="en-US" smtClean="0"/>
              <a:t>9/13/2010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0A5D5-60B7-40D8-8EE9-4FD67D87BA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5EF7-1450-4F1C-B8AB-FE02E7E733DF}" type="datetimeFigureOut">
              <a:rPr lang="en-US" smtClean="0"/>
              <a:t>9/13/2010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0A5D5-60B7-40D8-8EE9-4FD67D87BA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5EF7-1450-4F1C-B8AB-FE02E7E733DF}" type="datetimeFigureOut">
              <a:rPr lang="en-US" smtClean="0"/>
              <a:t>9/13/2010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0A5D5-60B7-40D8-8EE9-4FD67D87BA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5EF7-1450-4F1C-B8AB-FE02E7E733DF}" type="datetimeFigureOut">
              <a:rPr lang="en-US" smtClean="0"/>
              <a:t>9/13/2010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0A5D5-60B7-40D8-8EE9-4FD67D87BA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E5EF7-1450-4F1C-B8AB-FE02E7E733DF}" type="datetimeFigureOut">
              <a:rPr lang="en-US" smtClean="0"/>
              <a:t>9/13/2010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0A5D5-60B7-40D8-8EE9-4FD67D87BAD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WSSP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Picking colonies</a:t>
            </a:r>
          </a:p>
          <a:p>
            <a:r>
              <a:rPr lang="en-US" sz="2400" dirty="0" smtClean="0"/>
              <a:t>Making OV’s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biology.clc.uc.edu/fankhauser/Labs/Microbiology/Phage/01_barely_turbid_P81351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3733800"/>
            <a:ext cx="3485236" cy="2819400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81000" y="76200"/>
            <a:ext cx="2514600" cy="28623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OV- liquid overnight culture of LB and AMP</a:t>
            </a:r>
          </a:p>
          <a:p>
            <a:endParaRPr lang="en-US" dirty="0" smtClean="0"/>
          </a:p>
          <a:p>
            <a:r>
              <a:rPr lang="en-US" dirty="0" smtClean="0"/>
              <a:t>With sterile stick, gently pick one colony that is isolated from its neighbors. 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Remember- pick colonies that are WHITE!</a:t>
            </a:r>
            <a:endParaRPr lang="en-US" dirty="0"/>
          </a:p>
        </p:txBody>
      </p:sp>
      <p:pic>
        <p:nvPicPr>
          <p:cNvPr id="1026" name="Picture 2" descr="http://www.fotosearch.com/bthumb/CSP/CSP111/k11180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96252" y="3048000"/>
            <a:ext cx="1956547" cy="294347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38200" y="5943600"/>
            <a:ext cx="31345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Pick colonies with sterile stick</a:t>
            </a:r>
          </a:p>
          <a:p>
            <a:r>
              <a:rPr lang="en-US" dirty="0" smtClean="0"/>
              <a:t>Gently pick up colony with stick</a:t>
            </a:r>
            <a:endParaRPr lang="en-US" dirty="0"/>
          </a:p>
        </p:txBody>
      </p:sp>
      <p:pic>
        <p:nvPicPr>
          <p:cNvPr id="1028" name="Picture 4" descr="http://sites.google.com/site/scienceprofonline/SterileLiquidMedium.JPG"/>
          <p:cNvPicPr>
            <a:picLocks noChangeAspect="1" noChangeArrowheads="1"/>
          </p:cNvPicPr>
          <p:nvPr/>
        </p:nvPicPr>
        <p:blipFill>
          <a:blip r:embed="rId4" cstate="print"/>
          <a:srcRect l="27178" r="12195"/>
          <a:stretch>
            <a:fillRect/>
          </a:stretch>
        </p:blipFill>
        <p:spPr bwMode="auto">
          <a:xfrm>
            <a:off x="3810000" y="304800"/>
            <a:ext cx="2209800" cy="273367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705600" y="1676400"/>
            <a:ext cx="22505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Put picked colony into</a:t>
            </a:r>
          </a:p>
          <a:p>
            <a:r>
              <a:rPr lang="en-US" dirty="0" smtClean="0"/>
              <a:t>labeled tube. </a:t>
            </a:r>
          </a:p>
          <a:p>
            <a:r>
              <a:rPr lang="en-US" dirty="0" smtClean="0"/>
              <a:t>Shake overnight 37.5</a:t>
            </a:r>
            <a:endParaRPr lang="en-US" dirty="0"/>
          </a:p>
        </p:txBody>
      </p:sp>
      <p:sp>
        <p:nvSpPr>
          <p:cNvPr id="11" name="Down Arrow 10"/>
          <p:cNvSpPr/>
          <p:nvPr/>
        </p:nvSpPr>
        <p:spPr>
          <a:xfrm rot="19109561">
            <a:off x="6046284" y="2133989"/>
            <a:ext cx="904705" cy="17775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19238286">
            <a:off x="2880355" y="2363627"/>
            <a:ext cx="1560298" cy="990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biology.clc.uc.edu/fankhauser/Labs/Microbiology/Phage/01_barely_turbid_P8135110.JPG"/>
          <p:cNvPicPr>
            <a:picLocks noChangeAspect="1" noChangeArrowheads="1"/>
          </p:cNvPicPr>
          <p:nvPr/>
        </p:nvPicPr>
        <p:blipFill>
          <a:blip r:embed="rId2" cstate="print"/>
          <a:srcRect l="17491" r="47527"/>
          <a:stretch>
            <a:fillRect/>
          </a:stretch>
        </p:blipFill>
        <p:spPr bwMode="auto">
          <a:xfrm>
            <a:off x="533400" y="228600"/>
            <a:ext cx="1219200" cy="2819400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57200" y="3200400"/>
            <a:ext cx="144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Cloudiness indicates bacterial growth</a:t>
            </a: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2209800" y="914400"/>
            <a:ext cx="28956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86000" y="1752600"/>
            <a:ext cx="26670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Now we need to know the size of the </a:t>
            </a:r>
            <a:r>
              <a:rPr lang="en-US" dirty="0" err="1" smtClean="0"/>
              <a:t>cDNA</a:t>
            </a:r>
            <a:r>
              <a:rPr lang="en-US" dirty="0" smtClean="0"/>
              <a:t> insert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486400" y="877669"/>
            <a:ext cx="920445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600" dirty="0" smtClean="0"/>
              <a:t>PCR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6019800" y="1752600"/>
            <a:ext cx="2590800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Remember PCR amplifies DNA. We want to amplify only the </a:t>
            </a:r>
            <a:r>
              <a:rPr lang="en-US" dirty="0" err="1" smtClean="0"/>
              <a:t>cDNA</a:t>
            </a:r>
            <a:r>
              <a:rPr lang="en-US" dirty="0" smtClean="0"/>
              <a:t> insert so we need to control what we amplify with very specific primers.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420754" y="1078468"/>
            <a:ext cx="2723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Polymerase Chain Reaction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3400" y="4724400"/>
            <a:ext cx="1656479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DILUTE the OV  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057400" y="48768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sp>
        <p:nvSpPr>
          <p:cNvPr id="12" name="TextBox 11"/>
          <p:cNvSpPr txBox="1"/>
          <p:nvPr/>
        </p:nvSpPr>
        <p:spPr>
          <a:xfrm>
            <a:off x="2971800" y="4724400"/>
            <a:ext cx="1982017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Set up and run PCR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876800" y="48768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sp>
        <p:nvSpPr>
          <p:cNvPr id="15" name="TextBox 14"/>
          <p:cNvSpPr txBox="1"/>
          <p:nvPr/>
        </p:nvSpPr>
        <p:spPr>
          <a:xfrm>
            <a:off x="5747807" y="4724400"/>
            <a:ext cx="2024593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Run PCR out on gel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457200" y="4495800"/>
            <a:ext cx="8077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57200" y="838200"/>
            <a:ext cx="4953000" cy="4724400"/>
            <a:chOff x="457200" y="457200"/>
            <a:chExt cx="4953000" cy="4724400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924" t="2985" r="35529" b="4478"/>
            <a:stretch>
              <a:fillRect/>
            </a:stretch>
          </p:blipFill>
          <p:spPr bwMode="auto">
            <a:xfrm>
              <a:off x="457200" y="457200"/>
              <a:ext cx="4953000" cy="472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Rounded Rectangle 2"/>
            <p:cNvSpPr/>
            <p:nvPr/>
          </p:nvSpPr>
          <p:spPr>
            <a:xfrm rot="19797614">
              <a:off x="3942413" y="1744327"/>
              <a:ext cx="337856" cy="457200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Right Arrow 7"/>
          <p:cNvSpPr/>
          <p:nvPr/>
        </p:nvSpPr>
        <p:spPr>
          <a:xfrm rot="2420129">
            <a:off x="3609621" y="1591170"/>
            <a:ext cx="457200" cy="22860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15250864">
            <a:off x="3875043" y="2880000"/>
            <a:ext cx="457200" cy="22860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114</Words>
  <Application>Microsoft Office PowerPoint</Application>
  <PresentationFormat>On-screen Show (4:3)</PresentationFormat>
  <Paragraphs>21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WSSP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WSSP</dc:title>
  <dc:creator>O'MARA, DEIRDRE</dc:creator>
  <cp:lastModifiedBy>O'MARA, DEIRDRE</cp:lastModifiedBy>
  <cp:revision>1</cp:revision>
  <dcterms:created xsi:type="dcterms:W3CDTF">2010-09-13T16:19:50Z</dcterms:created>
  <dcterms:modified xsi:type="dcterms:W3CDTF">2010-09-13T19:20:42Z</dcterms:modified>
</cp:coreProperties>
</file>