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48103-5292-400B-A182-02EF4ACD8EE9}" type="datetimeFigureOut">
              <a:rPr lang="en-US" smtClean="0"/>
              <a:t>11/5/2009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6AC0C-F777-499A-9E35-E5C2B637F99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smid_digest_wssp_exam b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"/>
            <a:ext cx="3994998" cy="1447800"/>
          </a:xfrm>
          <a:prstGeom prst="rect">
            <a:avLst/>
          </a:prstGeom>
        </p:spPr>
      </p:pic>
      <p:pic>
        <p:nvPicPr>
          <p:cNvPr id="5" name="Picture 4" descr="WSSP- gel image of 3 different plasmids digested w Ava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895600"/>
            <a:ext cx="3169920" cy="3529584"/>
          </a:xfrm>
          <a:prstGeom prst="rect">
            <a:avLst/>
          </a:prstGeom>
        </p:spPr>
      </p:pic>
      <p:pic>
        <p:nvPicPr>
          <p:cNvPr id="6" name="Picture 5" descr="wssp_ transformation_exam ban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2133600"/>
            <a:ext cx="1467510" cy="4105008"/>
          </a:xfrm>
          <a:prstGeom prst="rect">
            <a:avLst/>
          </a:prstGeom>
        </p:spPr>
      </p:pic>
      <p:pic>
        <p:nvPicPr>
          <p:cNvPr id="7" name="Picture 6" descr="Wssp_colonies_ on a plat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29400" y="304800"/>
            <a:ext cx="1535613" cy="1315440"/>
          </a:xfrm>
          <a:prstGeom prst="rect">
            <a:avLst/>
          </a:prstGeom>
        </p:spPr>
      </p:pic>
      <p:pic>
        <p:nvPicPr>
          <p:cNvPr id="8" name="Picture 7" descr="wssp_creation of cDNA library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6400"/>
            <a:ext cx="3226585" cy="36210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ssp_plasmid 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810000"/>
            <a:ext cx="1578864" cy="2237232"/>
          </a:xfrm>
          <a:prstGeom prst="rect">
            <a:avLst/>
          </a:prstGeom>
        </p:spPr>
      </p:pic>
      <p:pic>
        <p:nvPicPr>
          <p:cNvPr id="5" name="Picture 4" descr="Wssp_gel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200400"/>
            <a:ext cx="3176016" cy="3301659"/>
          </a:xfrm>
          <a:prstGeom prst="rect">
            <a:avLst/>
          </a:prstGeom>
        </p:spPr>
      </p:pic>
      <p:pic>
        <p:nvPicPr>
          <p:cNvPr id="6" name="Picture 5" descr="wssp_gel image with 4 clon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57200"/>
            <a:ext cx="4435451" cy="3254838"/>
          </a:xfrm>
          <a:prstGeom prst="rect">
            <a:avLst/>
          </a:prstGeom>
        </p:spPr>
      </p:pic>
      <p:pic>
        <p:nvPicPr>
          <p:cNvPr id="7" name="Picture 6" descr="WSSP_gel with Uncut Cut PC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304800"/>
            <a:ext cx="2815225" cy="25474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2009-11-06T02:15:44Z</dcterms:created>
  <dcterms:modified xsi:type="dcterms:W3CDTF">2009-11-06T02:19:20Z</dcterms:modified>
</cp:coreProperties>
</file>