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11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2DF8E-D02F-4BAE-B964-54C1E46FF328}" type="datetimeFigureOut">
              <a:rPr lang="en-US" smtClean="0"/>
              <a:t>9/17/2010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31CBB-A0BA-425F-A83C-0919A99FB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2DF8E-D02F-4BAE-B964-54C1E46FF328}" type="datetimeFigureOut">
              <a:rPr lang="en-US" smtClean="0"/>
              <a:t>9/17/2010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31CBB-A0BA-425F-A83C-0919A99FB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2DF8E-D02F-4BAE-B964-54C1E46FF328}" type="datetimeFigureOut">
              <a:rPr lang="en-US" smtClean="0"/>
              <a:t>9/17/2010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31CBB-A0BA-425F-A83C-0919A99FB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2DF8E-D02F-4BAE-B964-54C1E46FF328}" type="datetimeFigureOut">
              <a:rPr lang="en-US" smtClean="0"/>
              <a:t>9/17/2010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31CBB-A0BA-425F-A83C-0919A99FB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2DF8E-D02F-4BAE-B964-54C1E46FF328}" type="datetimeFigureOut">
              <a:rPr lang="en-US" smtClean="0"/>
              <a:t>9/17/2010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31CBB-A0BA-425F-A83C-0919A99FB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2DF8E-D02F-4BAE-B964-54C1E46FF328}" type="datetimeFigureOut">
              <a:rPr lang="en-US" smtClean="0"/>
              <a:t>9/17/2010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31CBB-A0BA-425F-A83C-0919A99FB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2DF8E-D02F-4BAE-B964-54C1E46FF328}" type="datetimeFigureOut">
              <a:rPr lang="en-US" smtClean="0"/>
              <a:t>9/17/2010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31CBB-A0BA-425F-A83C-0919A99FB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2DF8E-D02F-4BAE-B964-54C1E46FF328}" type="datetimeFigureOut">
              <a:rPr lang="en-US" smtClean="0"/>
              <a:t>9/17/2010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31CBB-A0BA-425F-A83C-0919A99FB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2DF8E-D02F-4BAE-B964-54C1E46FF328}" type="datetimeFigureOut">
              <a:rPr lang="en-US" smtClean="0"/>
              <a:t>9/17/2010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31CBB-A0BA-425F-A83C-0919A99FB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2DF8E-D02F-4BAE-B964-54C1E46FF328}" type="datetimeFigureOut">
              <a:rPr lang="en-US" smtClean="0"/>
              <a:t>9/17/2010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31CBB-A0BA-425F-A83C-0919A99FB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2DF8E-D02F-4BAE-B964-54C1E46FF328}" type="datetimeFigureOut">
              <a:rPr lang="en-US" smtClean="0"/>
              <a:t>9/17/2010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31CBB-A0BA-425F-A83C-0919A99FB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2DF8E-D02F-4BAE-B964-54C1E46FF328}" type="datetimeFigureOut">
              <a:rPr lang="en-US" smtClean="0"/>
              <a:t>9/17/2010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831CBB-A0BA-425F-A83C-0919A99FB7E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09600"/>
            <a:ext cx="784904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O'MARA, DEIRDRE</dc:creator>
  <cp:lastModifiedBy>O'MARA, DEIRDRE</cp:lastModifiedBy>
  <cp:revision>1</cp:revision>
  <dcterms:created xsi:type="dcterms:W3CDTF">2010-09-17T17:29:01Z</dcterms:created>
  <dcterms:modified xsi:type="dcterms:W3CDTF">2010-09-17T17:31:59Z</dcterms:modified>
</cp:coreProperties>
</file>