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6" r:id="rId8"/>
    <p:sldId id="262" r:id="rId9"/>
    <p:sldId id="263" r:id="rId10"/>
    <p:sldId id="261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3D6A9-5B67-4A62-9678-594587AC01B9}" type="datetimeFigureOut">
              <a:rPr lang="en-US" smtClean="0"/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4E0EB-29E7-49A8-9ED5-681B30062B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ages.google.com/url?source=imgres&amp;ct=img&amp;q=http://www.technologyreview.com/files/12903/Mitochondrion_x220.jpg&amp;usg=AFQjCNHp8MNMM5LnzrimVN5jI-vhrJVZjA"/>
          <p:cNvPicPr>
            <a:picLocks noChangeAspect="1" noChangeArrowheads="1"/>
          </p:cNvPicPr>
          <p:nvPr/>
        </p:nvPicPr>
        <p:blipFill>
          <a:blip r:embed="rId2">
            <a:lum bright="-30000"/>
          </a:blip>
          <a:srcRect/>
          <a:stretch>
            <a:fillRect/>
          </a:stretch>
        </p:blipFill>
        <p:spPr bwMode="auto">
          <a:xfrm rot="5400000">
            <a:off x="1963881" y="-80818"/>
            <a:ext cx="5270500" cy="680373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bg1">
                    <a:lumMod val="95000"/>
                  </a:schemeClr>
                </a:solidFill>
              </a:rPr>
              <a:t>Working Cell</a:t>
            </a:r>
            <a:endParaRPr lang="en-US" sz="7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1,000’s of reaction in a microscopic space- some releasing energy stored in chemical compounds, others storing energy in chemical compounds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08, An introduction to metabolism\08_02x1KEandPEdam_U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1" y="324473"/>
            <a:ext cx="4876799" cy="620905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2286000"/>
            <a:ext cx="358277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Potential Energy</a:t>
            </a:r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/>
          </a:p>
          <a:p>
            <a:pPr algn="r"/>
            <a:r>
              <a:rPr lang="en-US" sz="4000" dirty="0" smtClean="0"/>
              <a:t>Kinetic Energy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289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Chemical Reactions are 2 types:</a:t>
            </a:r>
          </a:p>
          <a:p>
            <a:endParaRPr lang="en-US" sz="3600" dirty="0"/>
          </a:p>
          <a:p>
            <a:r>
              <a:rPr lang="en-US" sz="2800" dirty="0" err="1" smtClean="0"/>
              <a:t>Exergonic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Releasing! </a:t>
            </a:r>
            <a:r>
              <a:rPr lang="en-US" sz="2000" dirty="0" smtClean="0"/>
              <a:t>Releases energy to environment. </a:t>
            </a:r>
            <a:endParaRPr lang="en-US" sz="3600" dirty="0" smtClean="0"/>
          </a:p>
          <a:p>
            <a:endParaRPr lang="en-US" sz="3600" dirty="0"/>
          </a:p>
          <a:p>
            <a:r>
              <a:rPr lang="en-US" sz="2400" dirty="0" err="1" smtClean="0"/>
              <a:t>Endergonic</a:t>
            </a:r>
            <a:endParaRPr lang="en-US" sz="2400" dirty="0" smtClean="0"/>
          </a:p>
          <a:p>
            <a:r>
              <a:rPr lang="en-US" sz="2400" dirty="0" smtClean="0"/>
              <a:t>Storing- products rich in potential energy</a:t>
            </a:r>
            <a:endParaRPr lang="en-US" sz="2400" dirty="0"/>
          </a:p>
        </p:txBody>
      </p:sp>
      <p:pic>
        <p:nvPicPr>
          <p:cNvPr id="22530" name="Picture 2" descr="D:\Biology Resources\Campbell Digital Resources\Biology 6th Edition ppt\Campbell, 6th, 08, An introduction to metabolism\08_06ExergonicEndergonic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2578" y="176842"/>
            <a:ext cx="5280422" cy="637635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5867400"/>
            <a:ext cx="3198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Metabolism, metabolic pathway</a:t>
            </a:r>
          </a:p>
          <a:p>
            <a:r>
              <a:rPr lang="en-US" dirty="0" smtClean="0"/>
              <a:t>Energy coupling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Biology Resources\Campbell Digital Resources\Biology 6th Edition ppt\Campbell, 6th, 08, An introduction to metabolism\08_08ATPStructure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04800"/>
            <a:ext cx="6400800" cy="28399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431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Adenosine tri-phosphate</a:t>
            </a:r>
            <a:endParaRPr lang="en-US" sz="3200" dirty="0"/>
          </a:p>
        </p:txBody>
      </p:sp>
      <p:pic>
        <p:nvPicPr>
          <p:cNvPr id="15363" name="Picture 3" descr="D:\Biology Resources\Campbell Digital Resources\Biology 6th Edition ppt\Campbell, 6th, 08, An introduction to metabolism\08_12ATPCycle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353842"/>
            <a:ext cx="7239000" cy="3266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Biology Resources\Campbell Digital Resources\Biology 6th Edition ppt\Campbell, 6th, 08, An introduction to metabolism\08_11HowATPDrivesCellWork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684" y="125621"/>
            <a:ext cx="6525716" cy="6579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Biology Resources\Campbell Digital Resources\Biology 6th Edition ppt\Campbell, 6th, 08, An introduction to metabolism\08_16EnzymeInducedFit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64" y="1600200"/>
            <a:ext cx="8560536" cy="4419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" y="76200"/>
            <a:ext cx="21818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Enzymes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76200"/>
            <a:ext cx="6781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How do enzymes work?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Lock and key, induced fit, cofactors, specificity, enzyme substrate complex, energy of activation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Optimal Range of Activity- ph, temp, salt,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denaturation</a:t>
            </a:r>
            <a:endParaRPr lang="en-US" sz="1600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Regulation: normal binding, competitive inhibition, non. </a:t>
            </a:r>
            <a:r>
              <a:rPr lang="en-US" sz="1600" dirty="0">
                <a:sym typeface="Wingdings" pitchFamily="2" charset="2"/>
              </a:rPr>
              <a:t>c</a:t>
            </a:r>
            <a:r>
              <a:rPr lang="en-US" sz="1600" dirty="0" smtClean="0">
                <a:sym typeface="Wingdings" pitchFamily="2" charset="2"/>
              </a:rPr>
              <a:t>omp. inhibition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Biology Resources\Campbell Digital Resources\Biology 6th Edition ppt\Campbell, 6th, 08, An introduction to metabolism\08_17CatalyticCycle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10115"/>
            <a:ext cx="5562600" cy="6435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iology Resources\Campbell Digital Resources\Biology 6th Edition ppt\Campbell, 6th, 08, An introduction to metabolism\08_14ExergonicReaction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4156" y="440540"/>
            <a:ext cx="6903044" cy="5884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Biology Resources\Campbell Digital Resources\Biology 6th Edition ppt\Campbell, 6th, 08, An introduction to metabolism\08_18EnzymeEnvironFactors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7432" y="308909"/>
            <a:ext cx="5697768" cy="6320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s.google.com/url?source=imgres&amp;ct=img&amp;q=http://www.thebiologyspace.info/APBiology/Quizzes/Quiz%2520graphics/Pictures%2520for%2520Bio%2520Presentations/enzymeactivitypH.gif&amp;usg=AFQjCNGO0LmxFXFdtGvULuchcK-_OOUL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57200"/>
            <a:ext cx="6726001" cy="6003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Biology Resources\Campbell Digital Resources\Biology 6th Edition ppt\Campbell, 6th, 08, An introduction to metabolism\08_19EnzymeInhibition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67861"/>
            <a:ext cx="4572000" cy="6322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105</Words>
  <Application>Microsoft Office PowerPoint</Application>
  <PresentationFormat>On-screen Show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Working Cell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Cell</dc:title>
  <dc:creator>O'MARA, DEIRDRE</dc:creator>
  <cp:lastModifiedBy>O'MARA, DEIRDRE</cp:lastModifiedBy>
  <cp:revision>1</cp:revision>
  <dcterms:created xsi:type="dcterms:W3CDTF">2010-03-02T12:59:35Z</dcterms:created>
  <dcterms:modified xsi:type="dcterms:W3CDTF">2010-03-02T13:53:09Z</dcterms:modified>
</cp:coreProperties>
</file>