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49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CB365-4EC2-4D63-942D-821CC52A6544}" type="datetimeFigureOut">
              <a:rPr lang="en-US" smtClean="0"/>
              <a:t>10/22/2009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B05B8-7E0D-465A-9BC0-3EE80BDDE1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CB365-4EC2-4D63-942D-821CC52A6544}" type="datetimeFigureOut">
              <a:rPr lang="en-US" smtClean="0"/>
              <a:t>10/22/2009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B05B8-7E0D-465A-9BC0-3EE80BDDE1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CB365-4EC2-4D63-942D-821CC52A6544}" type="datetimeFigureOut">
              <a:rPr lang="en-US" smtClean="0"/>
              <a:t>10/22/2009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B05B8-7E0D-465A-9BC0-3EE80BDDE1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CB365-4EC2-4D63-942D-821CC52A6544}" type="datetimeFigureOut">
              <a:rPr lang="en-US" smtClean="0"/>
              <a:t>10/22/2009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B05B8-7E0D-465A-9BC0-3EE80BDDE1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CB365-4EC2-4D63-942D-821CC52A6544}" type="datetimeFigureOut">
              <a:rPr lang="en-US" smtClean="0"/>
              <a:t>10/22/2009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B05B8-7E0D-465A-9BC0-3EE80BDDE1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CB365-4EC2-4D63-942D-821CC52A6544}" type="datetimeFigureOut">
              <a:rPr lang="en-US" smtClean="0"/>
              <a:t>10/22/2009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B05B8-7E0D-465A-9BC0-3EE80BDDE1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CB365-4EC2-4D63-942D-821CC52A6544}" type="datetimeFigureOut">
              <a:rPr lang="en-US" smtClean="0"/>
              <a:t>10/22/2009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B05B8-7E0D-465A-9BC0-3EE80BDDE1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CB365-4EC2-4D63-942D-821CC52A6544}" type="datetimeFigureOut">
              <a:rPr lang="en-US" smtClean="0"/>
              <a:t>10/22/2009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B05B8-7E0D-465A-9BC0-3EE80BDDE1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CB365-4EC2-4D63-942D-821CC52A6544}" type="datetimeFigureOut">
              <a:rPr lang="en-US" smtClean="0"/>
              <a:t>10/22/2009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B05B8-7E0D-465A-9BC0-3EE80BDDE1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CB365-4EC2-4D63-942D-821CC52A6544}" type="datetimeFigureOut">
              <a:rPr lang="en-US" smtClean="0"/>
              <a:t>10/22/2009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B05B8-7E0D-465A-9BC0-3EE80BDDE1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CB365-4EC2-4D63-942D-821CC52A6544}" type="datetimeFigureOut">
              <a:rPr lang="en-US" smtClean="0"/>
              <a:t>10/22/2009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B05B8-7E0D-465A-9BC0-3EE80BDDE1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FCB365-4EC2-4D63-942D-821CC52A6544}" type="datetimeFigureOut">
              <a:rPr lang="en-US" smtClean="0"/>
              <a:t>10/22/2009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3B05B8-7E0D-465A-9BC0-3EE80BDDE19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faculty.pingry.org/domara/images/Class3_4WSSPCloneRound2.JPG"/>
          <p:cNvPicPr>
            <a:picLocks noChangeAspect="1" noChangeArrowheads="1"/>
          </p:cNvPicPr>
          <p:nvPr/>
        </p:nvPicPr>
        <p:blipFill>
          <a:blip r:embed="rId2"/>
          <a:srcRect l="5263" r="10526" b="16376"/>
          <a:stretch>
            <a:fillRect/>
          </a:stretch>
        </p:blipFill>
        <p:spPr bwMode="auto">
          <a:xfrm>
            <a:off x="228600" y="533400"/>
            <a:ext cx="8382000" cy="611505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52400" y="2343090"/>
            <a:ext cx="76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2000</a:t>
            </a:r>
          </a:p>
          <a:p>
            <a:r>
              <a:rPr lang="en-US" sz="1000" dirty="0" smtClean="0">
                <a:solidFill>
                  <a:schemeClr val="bg1"/>
                </a:solidFill>
              </a:rPr>
              <a:t>1650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" y="2667000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/>
                </a:solidFill>
              </a:rPr>
              <a:t>1000</a:t>
            </a:r>
          </a:p>
          <a:p>
            <a:r>
              <a:rPr lang="en-US" sz="800" dirty="0" smtClean="0">
                <a:solidFill>
                  <a:schemeClr val="bg1"/>
                </a:solidFill>
              </a:rPr>
              <a:t>850</a:t>
            </a:r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2861846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/>
                </a:solidFill>
              </a:rPr>
              <a:t>650</a:t>
            </a:r>
          </a:p>
          <a:p>
            <a:r>
              <a:rPr lang="en-US" sz="800" dirty="0" smtClean="0">
                <a:solidFill>
                  <a:schemeClr val="bg1"/>
                </a:solidFill>
              </a:rPr>
              <a:t>500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90600" y="838200"/>
            <a:ext cx="1219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17.dom.26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3000" y="3429000"/>
            <a:ext cx="121167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Pierced gel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Insert: 330</a:t>
            </a:r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209800" y="838200"/>
            <a:ext cx="1219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17.dom.27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52800" y="838200"/>
            <a:ext cx="1219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17.dom.28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72000" y="838200"/>
            <a:ext cx="1219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17.dom.29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715000" y="838200"/>
            <a:ext cx="1219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17.dom.30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89044" y="807156"/>
            <a:ext cx="1219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17.dom.31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66800" y="4038600"/>
            <a:ext cx="1219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17.dom.32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86000" y="40386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17.dom.33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05200" y="4018845"/>
            <a:ext cx="1219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17.dom.35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48200" y="3996267"/>
            <a:ext cx="1219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17.dom.36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209800" y="3429000"/>
            <a:ext cx="11929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Didn’t cut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Insert: 480</a:t>
            </a:r>
          </a:p>
          <a:p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352800" y="3429000"/>
            <a:ext cx="11929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Didn’t cut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Insert: 380</a:t>
            </a:r>
          </a:p>
          <a:p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4572000" y="3276600"/>
            <a:ext cx="1295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Did cut (faint bands)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Insert: 630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791200" y="3429000"/>
            <a:ext cx="129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Possible Contaminate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086600" y="3377625"/>
            <a:ext cx="1295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Did cut (faint band)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Insert: 450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90600" y="5943600"/>
            <a:ext cx="160020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Didn’t Cut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Insert:  </a:t>
            </a:r>
            <a:r>
              <a:rPr lang="en-US" sz="1600" dirty="0" smtClean="0">
                <a:solidFill>
                  <a:schemeClr val="bg1"/>
                </a:solidFill>
              </a:rPr>
              <a:t>430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286000" y="5943600"/>
            <a:ext cx="152400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Didn’t Cut?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Insert:  350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505200" y="5943600"/>
            <a:ext cx="152400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Didn’t Cut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Insert:  730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876800" y="5943600"/>
            <a:ext cx="152400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Didn’t Cut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Insert:  430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72</Words>
  <Application>Microsoft Office PowerPoint</Application>
  <PresentationFormat>On-screen Show (4:3)</PresentationFormat>
  <Paragraphs>35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O'MARA, DEIRDRE</dc:creator>
  <cp:lastModifiedBy>O'MARA, DEIRDRE</cp:lastModifiedBy>
  <cp:revision>1</cp:revision>
  <dcterms:created xsi:type="dcterms:W3CDTF">2009-10-22T14:42:17Z</dcterms:created>
  <dcterms:modified xsi:type="dcterms:W3CDTF">2009-10-22T15:18:49Z</dcterms:modified>
</cp:coreProperties>
</file>