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068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0CAAC-92F2-47D2-ACCE-45E8B25B3F47}" type="datetimeFigureOut">
              <a:rPr lang="en-US" smtClean="0"/>
              <a:t>2/17/2010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4DDE2-4E07-4B6B-91E3-F8865CAC06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0CAAC-92F2-47D2-ACCE-45E8B25B3F47}" type="datetimeFigureOut">
              <a:rPr lang="en-US" smtClean="0"/>
              <a:t>2/17/2010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4DDE2-4E07-4B6B-91E3-F8865CAC06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0CAAC-92F2-47D2-ACCE-45E8B25B3F47}" type="datetimeFigureOut">
              <a:rPr lang="en-US" smtClean="0"/>
              <a:t>2/17/2010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4DDE2-4E07-4B6B-91E3-F8865CAC06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0CAAC-92F2-47D2-ACCE-45E8B25B3F47}" type="datetimeFigureOut">
              <a:rPr lang="en-US" smtClean="0"/>
              <a:t>2/17/2010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4DDE2-4E07-4B6B-91E3-F8865CAC06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0CAAC-92F2-47D2-ACCE-45E8B25B3F47}" type="datetimeFigureOut">
              <a:rPr lang="en-US" smtClean="0"/>
              <a:t>2/17/2010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4DDE2-4E07-4B6B-91E3-F8865CAC06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0CAAC-92F2-47D2-ACCE-45E8B25B3F47}" type="datetimeFigureOut">
              <a:rPr lang="en-US" smtClean="0"/>
              <a:t>2/17/2010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4DDE2-4E07-4B6B-91E3-F8865CAC06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0CAAC-92F2-47D2-ACCE-45E8B25B3F47}" type="datetimeFigureOut">
              <a:rPr lang="en-US" smtClean="0"/>
              <a:t>2/17/2010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4DDE2-4E07-4B6B-91E3-F8865CAC06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0CAAC-92F2-47D2-ACCE-45E8B25B3F47}" type="datetimeFigureOut">
              <a:rPr lang="en-US" smtClean="0"/>
              <a:t>2/17/2010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4DDE2-4E07-4B6B-91E3-F8865CAC06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0CAAC-92F2-47D2-ACCE-45E8B25B3F47}" type="datetimeFigureOut">
              <a:rPr lang="en-US" smtClean="0"/>
              <a:t>2/17/2010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4DDE2-4E07-4B6B-91E3-F8865CAC06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0CAAC-92F2-47D2-ACCE-45E8B25B3F47}" type="datetimeFigureOut">
              <a:rPr lang="en-US" smtClean="0"/>
              <a:t>2/17/2010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4DDE2-4E07-4B6B-91E3-F8865CAC06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0CAAC-92F2-47D2-ACCE-45E8B25B3F47}" type="datetimeFigureOut">
              <a:rPr lang="en-US" smtClean="0"/>
              <a:t>2/17/2010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4DDE2-4E07-4B6B-91E3-F8865CAC06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40CAAC-92F2-47D2-ACCE-45E8B25B3F47}" type="datetimeFigureOut">
              <a:rPr lang="en-US" smtClean="0"/>
              <a:t>2/17/2010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44DDE2-4E07-4B6B-91E3-F8865CAC062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Biology Resources\Campbell Digital Resources\Biology 7th Ed.- ppt\Campbell, 6th, 06, A tour of the cell\06_10Nucleus_C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315245"/>
            <a:ext cx="7315199" cy="62261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Biology Resources\Campbell Digital Resources\Biology 7th Ed.- ppt\Campbell, 6th, 06, A tour of the cell\06_11Ribosomes_C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762000"/>
            <a:ext cx="8830804" cy="4800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Biology Resources\Campbell Digital Resources\Biology 7th Ed.- ppt\Campbell, 6th, 06, A tour of the cell\06_12EndoplsmcReticulum_C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43200" y="162681"/>
            <a:ext cx="4114800" cy="653264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Biology Resources\Campbell Digital Resources\Biology 7th Ed.- ppt\Campbell, 6th, 06, A tour of the cell\06_13GolgiApparatus_C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7826" y="609600"/>
            <a:ext cx="8377574" cy="5257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D:\Biology Resources\Campbell Digital Resources\Biology 7th Ed.- ppt\Campbell, 6th, 06, A tour of the cell\06_14Lysosomes_C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2711" y="609600"/>
            <a:ext cx="7661840" cy="5105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:\Biology Resources\Campbell Digital Resources\Biology 7th Ed.- ppt\Campbell, 6th, 06, A tour of the cell\06_16EndomembraneSystem_3_U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7889" y="838200"/>
            <a:ext cx="7674678" cy="5257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D:\Biology Resources\Campbell Digital Resources\Biology 7th Ed.- ppt\Campbell, 6th, 06, A tour of the cell\06_17Mitochondrion_C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9434" y="804664"/>
            <a:ext cx="7792566" cy="53675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D:\Biology Resources\Campbell Digital Resources\Biology 7th Ed.- ppt\Campbell, 6th, 06, A tour of the cell\06_18Chloroplast_C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2459" y="228600"/>
            <a:ext cx="8579082" cy="4267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D:\Biology Resources\Campbell Digital Resources\Biology 7th Ed.- ppt\Campbell, 6th, 06, A tour of the cell\06_20Cytoskeleton_C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67101" y="304800"/>
            <a:ext cx="6306368" cy="3200400"/>
          </a:xfrm>
          <a:prstGeom prst="rect">
            <a:avLst/>
          </a:prstGeom>
          <a:noFill/>
        </p:spPr>
      </p:pic>
      <p:pic>
        <p:nvPicPr>
          <p:cNvPr id="9219" name="Picture 3" descr="D:\Biology Resources\Campbell Digital Resources\Biology 7th Ed.- ppt\Campbell, 6th, 06, A tour of the cell\06_21MotorProteins_C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3200400"/>
            <a:ext cx="3578225" cy="3657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D:\Biology Resources\Campbell Digital Resources\Biology 7th Ed.- ppt\Campbell, 6th, 06, A tour of the cell\06_28PlantCellWalls_C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28800" y="290713"/>
            <a:ext cx="5410200" cy="636624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D:\Biology Resources\Campbell Digital Resources\Biology 7th Ed.- ppt\Campbell, 6th, 06, A tour of the cell\06_31IntercellJunctions_C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5000" y="0"/>
            <a:ext cx="5257800" cy="658725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0</Words>
  <Application>Microsoft Office PowerPoint</Application>
  <PresentationFormat>On-screen Show (4:3)</PresentationFormat>
  <Paragraphs>0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O'MARA, DEIRDRE</dc:creator>
  <cp:lastModifiedBy>O'MARA, DEIRDRE</cp:lastModifiedBy>
  <cp:revision>1</cp:revision>
  <dcterms:created xsi:type="dcterms:W3CDTF">2010-02-17T13:02:07Z</dcterms:created>
  <dcterms:modified xsi:type="dcterms:W3CDTF">2010-02-17T13:39:19Z</dcterms:modified>
</cp:coreProperties>
</file>