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877ED-0AF5-4B37-9C2E-872C662EF80E}" type="datetimeFigureOut">
              <a:rPr lang="en-US" smtClean="0"/>
              <a:t>5/31/2010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DC637-2FAC-41A1-93C8-00AFB46EE9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877ED-0AF5-4B37-9C2E-872C662EF80E}" type="datetimeFigureOut">
              <a:rPr lang="en-US" smtClean="0"/>
              <a:t>5/31/2010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DC637-2FAC-41A1-93C8-00AFB46EE9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877ED-0AF5-4B37-9C2E-872C662EF80E}" type="datetimeFigureOut">
              <a:rPr lang="en-US" smtClean="0"/>
              <a:t>5/31/2010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DC637-2FAC-41A1-93C8-00AFB46EE9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877ED-0AF5-4B37-9C2E-872C662EF80E}" type="datetimeFigureOut">
              <a:rPr lang="en-US" smtClean="0"/>
              <a:t>5/31/2010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DC637-2FAC-41A1-93C8-00AFB46EE9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877ED-0AF5-4B37-9C2E-872C662EF80E}" type="datetimeFigureOut">
              <a:rPr lang="en-US" smtClean="0"/>
              <a:t>5/31/2010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DC637-2FAC-41A1-93C8-00AFB46EE9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877ED-0AF5-4B37-9C2E-872C662EF80E}" type="datetimeFigureOut">
              <a:rPr lang="en-US" smtClean="0"/>
              <a:t>5/31/2010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DC637-2FAC-41A1-93C8-00AFB46EE9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877ED-0AF5-4B37-9C2E-872C662EF80E}" type="datetimeFigureOut">
              <a:rPr lang="en-US" smtClean="0"/>
              <a:t>5/31/2010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DC637-2FAC-41A1-93C8-00AFB46EE9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877ED-0AF5-4B37-9C2E-872C662EF80E}" type="datetimeFigureOut">
              <a:rPr lang="en-US" smtClean="0"/>
              <a:t>5/31/2010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DC637-2FAC-41A1-93C8-00AFB46EE9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877ED-0AF5-4B37-9C2E-872C662EF80E}" type="datetimeFigureOut">
              <a:rPr lang="en-US" smtClean="0"/>
              <a:t>5/31/2010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DC637-2FAC-41A1-93C8-00AFB46EE9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877ED-0AF5-4B37-9C2E-872C662EF80E}" type="datetimeFigureOut">
              <a:rPr lang="en-US" smtClean="0"/>
              <a:t>5/31/2010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DC637-2FAC-41A1-93C8-00AFB46EE9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877ED-0AF5-4B37-9C2E-872C662EF80E}" type="datetimeFigureOut">
              <a:rPr lang="en-US" smtClean="0"/>
              <a:t>5/31/2010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DC637-2FAC-41A1-93C8-00AFB46EE9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877ED-0AF5-4B37-9C2E-872C662EF80E}" type="datetimeFigureOut">
              <a:rPr lang="en-US" smtClean="0"/>
              <a:t>5/31/2010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BDC637-2FAC-41A1-93C8-00AFB46EE97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Cell Cycle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Campbell, CC 6th, Chapter 08, The Cellular Basis of Reproduction and Inheritance\08_03aBinaryFission_2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4488" y="139700"/>
            <a:ext cx="5913437" cy="657701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914400" y="5257800"/>
            <a:ext cx="5486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Binary Fission</a:t>
            </a:r>
            <a:endParaRPr lang="en-US" sz="5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Sister </a:t>
            </a:r>
            <a:r>
              <a:rPr lang="en-US" dirty="0" err="1" smtClean="0"/>
              <a:t>Chromatids</a:t>
            </a:r>
            <a:endParaRPr lang="en-US" dirty="0"/>
          </a:p>
        </p:txBody>
      </p:sp>
      <p:pic>
        <p:nvPicPr>
          <p:cNvPr id="2050" name="Picture 2" descr="E:\Campbell, CC 6th, Chapter 08, The Cellular Basis of Reproduction and Inheritance\08_04bcChromosomeDupli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1066800"/>
            <a:ext cx="6172200" cy="55728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4638"/>
            <a:ext cx="7848600" cy="944562"/>
          </a:xfrm>
        </p:spPr>
        <p:txBody>
          <a:bodyPr/>
          <a:lstStyle/>
          <a:p>
            <a:r>
              <a:rPr lang="en-US" dirty="0" smtClean="0"/>
              <a:t>Eukaryotic Cell Cycle</a:t>
            </a:r>
            <a:endParaRPr lang="en-US" dirty="0"/>
          </a:p>
        </p:txBody>
      </p:sp>
      <p:pic>
        <p:nvPicPr>
          <p:cNvPr id="3074" name="Picture 2" descr="E:\Campbell, CC 6th, Chapter 08, The Cellular Basis of Reproduction and Inheritance\08_05EukaryoticCellCycle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507417"/>
            <a:ext cx="7702550" cy="53505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E:\Campbell, CC 6th, Chapter 08, The Cellular Basis of Reproduction and Inheritance\08_06a_CellDivision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450" y="288925"/>
            <a:ext cx="8547100" cy="62785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:\Campbell, CC 6th, Chapter 08, The Cellular Basis of Reproduction and Inheritance\08_06b_CellDivision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450" y="417513"/>
            <a:ext cx="8547100" cy="6022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:\Campbell, CC 6th, Chapter 08, The Cellular Basis of Reproduction and Inheritance\08_06x1MitosisLMColla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E:\Campbell, CC 6th, Chapter 08, The Cellular Basis of Reproduction and Inheritance\08_07abAnimalCellCleavage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400" y="228601"/>
            <a:ext cx="4592638" cy="2904256"/>
          </a:xfrm>
          <a:prstGeom prst="rect">
            <a:avLst/>
          </a:prstGeom>
          <a:noFill/>
        </p:spPr>
      </p:pic>
      <p:pic>
        <p:nvPicPr>
          <p:cNvPr id="7171" name="Picture 3" descr="E:\Campbell, CC 6th, Chapter 08, The Cellular Basis of Reproduction and Inheritance\08_07bbCellPlateFormation-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3581400"/>
            <a:ext cx="4535479" cy="2941887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81000" y="304800"/>
            <a:ext cx="3657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Animal Cell Cleavage Formation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5715000" y="3962400"/>
            <a:ext cx="2895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Cell Plate Formation in Plant Cell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E:\Campbell, CC 6th, Chapter 08, The Cellular Basis of Reproduction and Inheritance\08_09aCellCycleControl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6175" y="136525"/>
            <a:ext cx="6851650" cy="65833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E:\Campbell, CC 6th, Chapter 08, The Cellular Basis of Reproduction and Inheritance\08_13HumanLifeCycle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0038" y="139700"/>
            <a:ext cx="6003925" cy="65770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19</Words>
  <Application>Microsoft Office PowerPoint</Application>
  <PresentationFormat>On-screen Show (4:3)</PresentationFormat>
  <Paragraphs>6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Cell Cycle</vt:lpstr>
      <vt:lpstr>Slide 2</vt:lpstr>
      <vt:lpstr>Sister Chromatids</vt:lpstr>
      <vt:lpstr>Eukaryotic Cell Cycle</vt:lpstr>
      <vt:lpstr>Slide 5</vt:lpstr>
      <vt:lpstr>Slide 6</vt:lpstr>
      <vt:lpstr>Slide 7</vt:lpstr>
      <vt:lpstr>Slide 8</vt:lpstr>
      <vt:lpstr>Slide 9</vt:lpstr>
      <vt:lpstr>Slide 10</vt:lpstr>
    </vt:vector>
  </TitlesOfParts>
  <Company>The Pingry School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Cell Cycle</dc:title>
  <dc:creator>Laptop User</dc:creator>
  <cp:lastModifiedBy>Laptop User</cp:lastModifiedBy>
  <cp:revision>3</cp:revision>
  <dcterms:created xsi:type="dcterms:W3CDTF">2010-05-31T18:54:46Z</dcterms:created>
  <dcterms:modified xsi:type="dcterms:W3CDTF">2010-05-31T19:12:15Z</dcterms:modified>
</cp:coreProperties>
</file>