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D2A90-281A-4DB1-8CE7-6DD3688511A0}" type="datetimeFigureOut">
              <a:rPr lang="en-US" smtClean="0"/>
              <a:pPr/>
              <a:t>5/7/2010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B8678-6BB4-4170-A825-90B4A69B11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D2A90-281A-4DB1-8CE7-6DD3688511A0}" type="datetimeFigureOut">
              <a:rPr lang="en-US" smtClean="0"/>
              <a:pPr/>
              <a:t>5/7/2010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B8678-6BB4-4170-A825-90B4A69B11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D2A90-281A-4DB1-8CE7-6DD3688511A0}" type="datetimeFigureOut">
              <a:rPr lang="en-US" smtClean="0"/>
              <a:pPr/>
              <a:t>5/7/2010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B8678-6BB4-4170-A825-90B4A69B11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D2A90-281A-4DB1-8CE7-6DD3688511A0}" type="datetimeFigureOut">
              <a:rPr lang="en-US" smtClean="0"/>
              <a:pPr/>
              <a:t>5/7/2010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B8678-6BB4-4170-A825-90B4A69B11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D2A90-281A-4DB1-8CE7-6DD3688511A0}" type="datetimeFigureOut">
              <a:rPr lang="en-US" smtClean="0"/>
              <a:pPr/>
              <a:t>5/7/2010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B8678-6BB4-4170-A825-90B4A69B11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D2A90-281A-4DB1-8CE7-6DD3688511A0}" type="datetimeFigureOut">
              <a:rPr lang="en-US" smtClean="0"/>
              <a:pPr/>
              <a:t>5/7/2010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B8678-6BB4-4170-A825-90B4A69B11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D2A90-281A-4DB1-8CE7-6DD3688511A0}" type="datetimeFigureOut">
              <a:rPr lang="en-US" smtClean="0"/>
              <a:pPr/>
              <a:t>5/7/2010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B8678-6BB4-4170-A825-90B4A69B11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D2A90-281A-4DB1-8CE7-6DD3688511A0}" type="datetimeFigureOut">
              <a:rPr lang="en-US" smtClean="0"/>
              <a:pPr/>
              <a:t>5/7/2010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B8678-6BB4-4170-A825-90B4A69B11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D2A90-281A-4DB1-8CE7-6DD3688511A0}" type="datetimeFigureOut">
              <a:rPr lang="en-US" smtClean="0"/>
              <a:pPr/>
              <a:t>5/7/2010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B8678-6BB4-4170-A825-90B4A69B11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D2A90-281A-4DB1-8CE7-6DD3688511A0}" type="datetimeFigureOut">
              <a:rPr lang="en-US" smtClean="0"/>
              <a:pPr/>
              <a:t>5/7/2010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B8678-6BB4-4170-A825-90B4A69B11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D2A90-281A-4DB1-8CE7-6DD3688511A0}" type="datetimeFigureOut">
              <a:rPr lang="en-US" smtClean="0"/>
              <a:pPr/>
              <a:t>5/7/2010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B8678-6BB4-4170-A825-90B4A69B11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0D2A90-281A-4DB1-8CE7-6DD3688511A0}" type="datetimeFigureOut">
              <a:rPr lang="en-US" smtClean="0"/>
              <a:pPr/>
              <a:t>5/7/2010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DB8678-6BB4-4170-A825-90B4A69B118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Cell Structure &amp; Function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Cells</a:t>
            </a:r>
            <a:endParaRPr lang="en-US" dirty="0"/>
          </a:p>
        </p:txBody>
      </p:sp>
      <p:pic>
        <p:nvPicPr>
          <p:cNvPr id="1026" name="Picture 2" descr="E:\Campbell, CC 6th, Chapter 04, A Tour of the Cell\04_00aCancerCells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057400"/>
            <a:ext cx="2667000" cy="4011626"/>
          </a:xfrm>
          <a:prstGeom prst="rect">
            <a:avLst/>
          </a:prstGeom>
          <a:noFill/>
        </p:spPr>
      </p:pic>
      <p:pic>
        <p:nvPicPr>
          <p:cNvPr id="1027" name="Picture 3" descr="E:\Campbell, CC 6th, Chapter 04, A Tour of the Cell\04_00ElodeaCells-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1447800"/>
            <a:ext cx="4425950" cy="2190779"/>
          </a:xfrm>
          <a:prstGeom prst="rect">
            <a:avLst/>
          </a:prstGeom>
          <a:noFill/>
        </p:spPr>
      </p:pic>
      <p:pic>
        <p:nvPicPr>
          <p:cNvPr id="1028" name="Picture 4" descr="E:\Campbell, CC 6th, Chapter 04, A Tour of the Cell\04_00bParamecium-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3717188"/>
            <a:ext cx="3167063" cy="3002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Prokaryotic Cell</a:t>
            </a:r>
            <a:endParaRPr lang="en-US" dirty="0"/>
          </a:p>
        </p:txBody>
      </p:sp>
      <p:pic>
        <p:nvPicPr>
          <p:cNvPr id="2050" name="Picture 2" descr="E:\Campbell, CC 6th, Chapter 04, A Tour of the Cell\04_03aProkaryoticCell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447800"/>
            <a:ext cx="8547100" cy="4737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E:\Campbell, CC 6th, Chapter 04, A Tour of the Cell\04_04aAnimalCell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3238" y="136525"/>
            <a:ext cx="8137525" cy="6583363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81000" y="381000"/>
            <a:ext cx="1905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Typical Animal Cell</a:t>
            </a:r>
            <a:endParaRPr lang="en-US" sz="28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Campbell, CC 6th, Chapter 04, A Tour of the Cell\04_04bPlantCell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838" y="136525"/>
            <a:ext cx="8442325" cy="6583363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172200" y="5334000"/>
            <a:ext cx="243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Typical Plant Cell</a:t>
            </a:r>
            <a:endParaRPr lang="en-US" sz="36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Fluid Mosaic Model of a</a:t>
            </a:r>
            <a:br>
              <a:rPr lang="en-US" dirty="0" smtClean="0"/>
            </a:br>
            <a:r>
              <a:rPr lang="en-US" dirty="0" smtClean="0"/>
              <a:t>Plasma Membrane</a:t>
            </a:r>
            <a:endParaRPr lang="en-US" dirty="0"/>
          </a:p>
        </p:txBody>
      </p:sp>
      <p:pic>
        <p:nvPicPr>
          <p:cNvPr id="5122" name="Picture 2" descr="D:\My Pictures\Biology Images\plasmamembranefigure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120" y="1905000"/>
            <a:ext cx="7861436" cy="426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Endomembrane</a:t>
            </a:r>
            <a:r>
              <a:rPr lang="en-US" dirty="0" smtClean="0"/>
              <a:t> System</a:t>
            </a:r>
            <a:endParaRPr lang="en-US" dirty="0"/>
          </a:p>
        </p:txBody>
      </p:sp>
      <p:pic>
        <p:nvPicPr>
          <p:cNvPr id="6146" name="Picture 2" descr="E:\Campbell, CC 6th, Chapter 04, A Tour of the Cell\04_13EndomembraneSys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211194"/>
            <a:ext cx="6835775" cy="53965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Endosymbiotic</a:t>
            </a:r>
            <a:r>
              <a:rPr lang="en-US" dirty="0" smtClean="0"/>
              <a:t> Theory</a:t>
            </a:r>
            <a:endParaRPr lang="en-US" dirty="0"/>
          </a:p>
        </p:txBody>
      </p:sp>
      <p:pic>
        <p:nvPicPr>
          <p:cNvPr id="7170" name="Picture 2" descr="E:\Campbell, CC 6th, Chapter 04, A Tour of the Cell\04_16Endosymbiosis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600200"/>
            <a:ext cx="6940550" cy="48908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24</Words>
  <Application>Microsoft Office PowerPoint</Application>
  <PresentationFormat>On-screen Show (4:3)</PresentationFormat>
  <Paragraphs>8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Cell Structure &amp; Function</vt:lpstr>
      <vt:lpstr>Types of Cells</vt:lpstr>
      <vt:lpstr>Prokaryotic Cell</vt:lpstr>
      <vt:lpstr>Slide 4</vt:lpstr>
      <vt:lpstr>Slide 5</vt:lpstr>
      <vt:lpstr>Fluid Mosaic Model of a Plasma Membrane</vt:lpstr>
      <vt:lpstr>Endomembrane System</vt:lpstr>
      <vt:lpstr>Endosymbiotic Theory</vt:lpstr>
    </vt:vector>
  </TitlesOfParts>
  <Company>The Pingry School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Cell Structure &amp; Function</dc:title>
  <dc:creator>Laptop User</dc:creator>
  <cp:lastModifiedBy>Laptop User</cp:lastModifiedBy>
  <cp:revision>5</cp:revision>
  <dcterms:created xsi:type="dcterms:W3CDTF">2010-05-02T22:12:45Z</dcterms:created>
  <dcterms:modified xsi:type="dcterms:W3CDTF">2010-05-07T13:38:44Z</dcterms:modified>
</cp:coreProperties>
</file>