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5141-6CBB-432F-8C5C-BA17D8E0246C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36DA-506D-4EBD-A08D-4B7549AD5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5141-6CBB-432F-8C5C-BA17D8E0246C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36DA-506D-4EBD-A08D-4B7549AD5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5141-6CBB-432F-8C5C-BA17D8E0246C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36DA-506D-4EBD-A08D-4B7549AD5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5141-6CBB-432F-8C5C-BA17D8E0246C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36DA-506D-4EBD-A08D-4B7549AD5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5141-6CBB-432F-8C5C-BA17D8E0246C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36DA-506D-4EBD-A08D-4B7549AD5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5141-6CBB-432F-8C5C-BA17D8E0246C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36DA-506D-4EBD-A08D-4B7549AD5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5141-6CBB-432F-8C5C-BA17D8E0246C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36DA-506D-4EBD-A08D-4B7549AD5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5141-6CBB-432F-8C5C-BA17D8E0246C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36DA-506D-4EBD-A08D-4B7549AD5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5141-6CBB-432F-8C5C-BA17D8E0246C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36DA-506D-4EBD-A08D-4B7549AD5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5141-6CBB-432F-8C5C-BA17D8E0246C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36DA-506D-4EBD-A08D-4B7549AD5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5141-6CBB-432F-8C5C-BA17D8E0246C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36DA-506D-4EBD-A08D-4B7549AD5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15141-6CBB-432F-8C5C-BA17D8E0246C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C36DA-506D-4EBD-A08D-4B7549AD5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Cell Transport</a:t>
            </a:r>
            <a:br>
              <a:rPr lang="en-US" dirty="0" smtClean="0"/>
            </a:br>
            <a:r>
              <a:rPr lang="en-US" dirty="0" smtClean="0"/>
              <a:t>Enzyme Action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Campbell, CC 6th, Chapter 05, The Working Cell\05_01aPlasmaMembrane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5725" y="136525"/>
            <a:ext cx="6430963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Passive Transport</a:t>
            </a:r>
            <a:endParaRPr lang="en-US" dirty="0"/>
          </a:p>
        </p:txBody>
      </p:sp>
      <p:pic>
        <p:nvPicPr>
          <p:cNvPr id="2050" name="Picture 2" descr="E:\Campbell, CC 6th, Chapter 05, The Working Cell\05_03aPassiveTransport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1724025"/>
            <a:ext cx="8547100" cy="3408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14600" cy="1143000"/>
          </a:xfrm>
        </p:spPr>
        <p:txBody>
          <a:bodyPr/>
          <a:lstStyle/>
          <a:p>
            <a:r>
              <a:rPr lang="en-US" dirty="0" smtClean="0"/>
              <a:t>Osmosis</a:t>
            </a:r>
            <a:endParaRPr lang="en-US" dirty="0"/>
          </a:p>
        </p:txBody>
      </p:sp>
      <p:pic>
        <p:nvPicPr>
          <p:cNvPr id="3074" name="Picture 2" descr="E:\Campbell, CC 6th, Chapter 05, The Working Cell\05_04Osmosi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4014" y="152400"/>
            <a:ext cx="5680400" cy="6430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Tonicity in Animal &amp; Plant Cells</a:t>
            </a:r>
            <a:endParaRPr lang="en-US" dirty="0"/>
          </a:p>
        </p:txBody>
      </p:sp>
      <p:pic>
        <p:nvPicPr>
          <p:cNvPr id="4098" name="Picture 2" descr="E:\Campbell, CC 6th, Chapter 05, The Working Cell\05_05TonicityAnimalPlant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0"/>
            <a:ext cx="8547100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Transport </a:t>
            </a:r>
            <a:r>
              <a:rPr lang="en-US" dirty="0" smtClean="0"/>
              <a:t>Proteins – </a:t>
            </a:r>
            <a:r>
              <a:rPr lang="en-US" smtClean="0"/>
              <a:t>Facilitated Diffusion</a:t>
            </a:r>
            <a:endParaRPr lang="en-US" dirty="0"/>
          </a:p>
        </p:txBody>
      </p:sp>
      <p:pic>
        <p:nvPicPr>
          <p:cNvPr id="5122" name="Picture 2" descr="E:\Campbell, CC 6th, Chapter 05, The Working Cell\05_06TransportProtein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6675437" cy="5175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Active Transport</a:t>
            </a:r>
            <a:endParaRPr lang="en-US" dirty="0"/>
          </a:p>
        </p:txBody>
      </p:sp>
      <p:pic>
        <p:nvPicPr>
          <p:cNvPr id="6146" name="Picture 2" descr="E:\Campbell, CC 6th, Chapter 05, The Working Cell\05_08ActiveTransport_4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1798638"/>
            <a:ext cx="8547100" cy="3260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48000" cy="1143000"/>
          </a:xfrm>
        </p:spPr>
        <p:txBody>
          <a:bodyPr/>
          <a:lstStyle/>
          <a:p>
            <a:r>
              <a:rPr lang="en-US" dirty="0" err="1" smtClean="0"/>
              <a:t>Endocytosis</a:t>
            </a:r>
            <a:endParaRPr lang="en-US" dirty="0"/>
          </a:p>
        </p:txBody>
      </p:sp>
      <p:pic>
        <p:nvPicPr>
          <p:cNvPr id="7170" name="Picture 2" descr="E:\Campbell, CC 6th, Chapter 05, The Working Cell\05_09_Endocytosi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4683" y="0"/>
            <a:ext cx="480738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ATP – adenosine </a:t>
            </a:r>
            <a:r>
              <a:rPr lang="en-US" dirty="0" err="1" smtClean="0"/>
              <a:t>triphosphate</a:t>
            </a:r>
            <a:endParaRPr lang="en-US" dirty="0"/>
          </a:p>
        </p:txBody>
      </p:sp>
      <p:pic>
        <p:nvPicPr>
          <p:cNvPr id="8194" name="Picture 2" descr="http://student.ccbcmd.edu/biotutorials/energy/images/atp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514600"/>
            <a:ext cx="3819525" cy="3819525"/>
          </a:xfrm>
          <a:prstGeom prst="rect">
            <a:avLst/>
          </a:prstGeom>
          <a:noFill/>
        </p:spPr>
      </p:pic>
      <p:pic>
        <p:nvPicPr>
          <p:cNvPr id="8195" name="Picture 3" descr="E:\Campbell, CC 6th, Chapter 05, The Working Cell\05_13xAT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295400"/>
            <a:ext cx="5075208" cy="3362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Activation Energy (E</a:t>
            </a:r>
            <a:r>
              <a:rPr lang="en-US" baseline="-25000" dirty="0" smtClean="0"/>
              <a:t>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3314" name="Picture 2" descr="E:\Campbell, CC 6th, Chapter 05, The Working Cell\05_14ActivatEnergyEnzyme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8547100" cy="5267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Enzyme-Substrate Interaction</a:t>
            </a:r>
            <a:endParaRPr lang="en-US" dirty="0"/>
          </a:p>
        </p:txBody>
      </p:sp>
      <p:pic>
        <p:nvPicPr>
          <p:cNvPr id="14338" name="Picture 2" descr="E:\Campbell, CC 6th, Chapter 05, The Working Cell\05_15CatalyticCycle_4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135700"/>
            <a:ext cx="6494463" cy="5584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 Inhibition</a:t>
            </a:r>
            <a:endParaRPr lang="en-US" dirty="0"/>
          </a:p>
        </p:txBody>
      </p:sp>
      <p:pic>
        <p:nvPicPr>
          <p:cNvPr id="15362" name="Picture 2" descr="E:\Campbell, CC 6th, Chapter 05, The Working Cell\05_16EnzymeInhibitor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394048"/>
            <a:ext cx="6516688" cy="5463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32</Words>
  <Application>Microsoft Office PowerPoint</Application>
  <PresentationFormat>On-screen Show (4:3)</PresentationFormat>
  <Paragraphs>11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Cell Transport Enzyme Action</vt:lpstr>
      <vt:lpstr>Slide 2</vt:lpstr>
      <vt:lpstr>Passive Transport</vt:lpstr>
      <vt:lpstr>Osmosis</vt:lpstr>
      <vt:lpstr>Tonicity in Animal &amp; Plant Cells</vt:lpstr>
      <vt:lpstr>Transport Proteins – Facilitated Diffusion</vt:lpstr>
      <vt:lpstr>Active Transport</vt:lpstr>
      <vt:lpstr>Endocytosis</vt:lpstr>
      <vt:lpstr>ATP – adenosine triphosphate</vt:lpstr>
      <vt:lpstr>Activation Energy (EA)</vt:lpstr>
      <vt:lpstr>Enzyme-Substrate Interaction</vt:lpstr>
      <vt:lpstr>Enzyme Inhibition</vt:lpstr>
    </vt:vector>
  </TitlesOfParts>
  <Company>The Pingry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Transport Enzyme Action</dc:title>
  <dc:creator>Laptop User</dc:creator>
  <cp:lastModifiedBy>Laptop User</cp:lastModifiedBy>
  <cp:revision>4</cp:revision>
  <dcterms:created xsi:type="dcterms:W3CDTF">2010-05-02T22:23:48Z</dcterms:created>
  <dcterms:modified xsi:type="dcterms:W3CDTF">2010-05-07T13:44:56Z</dcterms:modified>
</cp:coreProperties>
</file>