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D7796-3204-4676-88C7-12DD0B862758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B939C-F022-4C89-8E4B-374AE93FFF4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Technology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ampbell, CC 6th, Chapter 12, DNA Technology and Genomics\12_01_GeneCloningOver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288" y="136525"/>
            <a:ext cx="5303837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Campbell, CC 6th, Chapter 12, DNA Technology and Genomics\12_02RecombinantDNA_4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513" y="139700"/>
            <a:ext cx="5260975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Campbell, CC 6th, Chapter 12, DNA Technology and Genomics\12_11DNAFingerPrintOver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142875"/>
            <a:ext cx="7675563" cy="657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12, DNA Technology and Genomics\12_12_PCR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1922463"/>
            <a:ext cx="8547100" cy="30114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3810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Polymerase Chain Reaction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Gel Electrophoresis</a:t>
            </a:r>
            <a:endParaRPr lang="en-US" dirty="0"/>
          </a:p>
        </p:txBody>
      </p:sp>
      <p:pic>
        <p:nvPicPr>
          <p:cNvPr id="6146" name="Picture 2" descr="E:\Campbell, CC 6th, Chapter 12, DNA Technology and Genomics\12_13GelElectrophoresi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1676400"/>
            <a:ext cx="85471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On-screen Show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DNA Technology</vt:lpstr>
      <vt:lpstr>Slide 2</vt:lpstr>
      <vt:lpstr>Slide 3</vt:lpstr>
      <vt:lpstr>Slide 4</vt:lpstr>
      <vt:lpstr>Slide 5</vt:lpstr>
      <vt:lpstr>Gel Electrophoresis</vt:lpstr>
      <vt:lpstr>Slide 7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Technology</dc:title>
  <dc:creator>Laptop User</dc:creator>
  <cp:lastModifiedBy>Laptop User</cp:lastModifiedBy>
  <cp:revision>2</cp:revision>
  <dcterms:created xsi:type="dcterms:W3CDTF">2010-05-24T17:23:50Z</dcterms:created>
  <dcterms:modified xsi:type="dcterms:W3CDTF">2010-05-24T17:29:43Z</dcterms:modified>
</cp:coreProperties>
</file>