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637D-0807-4105-A2F2-498BC0AB87AA}" type="datetimeFigureOut">
              <a:rPr lang="en-US" smtClean="0"/>
              <a:pPr/>
              <a:t>5/24/2010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88A6D-626C-4975-A09F-87DD1A13F6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637D-0807-4105-A2F2-498BC0AB87AA}" type="datetimeFigureOut">
              <a:rPr lang="en-US" smtClean="0"/>
              <a:pPr/>
              <a:t>5/24/2010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88A6D-626C-4975-A09F-87DD1A13F6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637D-0807-4105-A2F2-498BC0AB87AA}" type="datetimeFigureOut">
              <a:rPr lang="en-US" smtClean="0"/>
              <a:pPr/>
              <a:t>5/24/2010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88A6D-626C-4975-A09F-87DD1A13F6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637D-0807-4105-A2F2-498BC0AB87AA}" type="datetimeFigureOut">
              <a:rPr lang="en-US" smtClean="0"/>
              <a:pPr/>
              <a:t>5/24/2010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88A6D-626C-4975-A09F-87DD1A13F6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637D-0807-4105-A2F2-498BC0AB87AA}" type="datetimeFigureOut">
              <a:rPr lang="en-US" smtClean="0"/>
              <a:pPr/>
              <a:t>5/24/2010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88A6D-626C-4975-A09F-87DD1A13F6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637D-0807-4105-A2F2-498BC0AB87AA}" type="datetimeFigureOut">
              <a:rPr lang="en-US" smtClean="0"/>
              <a:pPr/>
              <a:t>5/24/2010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88A6D-626C-4975-A09F-87DD1A13F6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637D-0807-4105-A2F2-498BC0AB87AA}" type="datetimeFigureOut">
              <a:rPr lang="en-US" smtClean="0"/>
              <a:pPr/>
              <a:t>5/24/2010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88A6D-626C-4975-A09F-87DD1A13F6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637D-0807-4105-A2F2-498BC0AB87AA}" type="datetimeFigureOut">
              <a:rPr lang="en-US" smtClean="0"/>
              <a:pPr/>
              <a:t>5/24/2010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88A6D-626C-4975-A09F-87DD1A13F6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637D-0807-4105-A2F2-498BC0AB87AA}" type="datetimeFigureOut">
              <a:rPr lang="en-US" smtClean="0"/>
              <a:pPr/>
              <a:t>5/24/2010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88A6D-626C-4975-A09F-87DD1A13F6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637D-0807-4105-A2F2-498BC0AB87AA}" type="datetimeFigureOut">
              <a:rPr lang="en-US" smtClean="0"/>
              <a:pPr/>
              <a:t>5/24/2010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88A6D-626C-4975-A09F-87DD1A13F6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637D-0807-4105-A2F2-498BC0AB87AA}" type="datetimeFigureOut">
              <a:rPr lang="en-US" smtClean="0"/>
              <a:pPr/>
              <a:t>5/24/2010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88A6D-626C-4975-A09F-87DD1A13F6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0637D-0807-4105-A2F2-498BC0AB87AA}" type="datetimeFigureOut">
              <a:rPr lang="en-US" smtClean="0"/>
              <a:pPr/>
              <a:t>5/24/2010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88A6D-626C-4975-A09F-87DD1A13F6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Molecular Genetics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DNA Replication</a:t>
            </a:r>
          </a:p>
          <a:p>
            <a:r>
              <a:rPr lang="en-US" dirty="0" smtClean="0"/>
              <a:t>Gene Expression &amp; Regulation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4572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Bacteriophage – Phage T2</a:t>
            </a:r>
            <a:endParaRPr lang="en-US" dirty="0"/>
          </a:p>
        </p:txBody>
      </p:sp>
      <p:pic>
        <p:nvPicPr>
          <p:cNvPr id="1026" name="Picture 2" descr="E:\Campbell, CC 6th, Chapter 10, Molecular Biology of the Gene\10_01aaPhageT2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685800"/>
            <a:ext cx="4210429" cy="5724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Campbell, CC 6th, Chapter 10, Molecular Biology of the Gene\10_02a_DNAPolynucleotide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5275" y="600075"/>
            <a:ext cx="8553450" cy="5657850"/>
          </a:xfrm>
          <a:prstGeom prst="rect">
            <a:avLst/>
          </a:prstGeom>
          <a:noFill/>
        </p:spPr>
      </p:pic>
      <p:pic>
        <p:nvPicPr>
          <p:cNvPr id="2051" name="Picture 3" descr="E:\Campbell, CC 6th, Chapter 10, Molecular Biology of the Gene\10_02a_DNAPolynucleotide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5275" y="600075"/>
            <a:ext cx="8553450" cy="565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Nitrogenous Bases</a:t>
            </a:r>
            <a:endParaRPr lang="en-US" dirty="0"/>
          </a:p>
        </p:txBody>
      </p:sp>
      <p:pic>
        <p:nvPicPr>
          <p:cNvPr id="3074" name="Picture 2" descr="E:\Campbell, CC 6th, Chapter 10, Molecular Biology of the Gene\10_02bNitrogenousBasesDNA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450" y="2154238"/>
            <a:ext cx="8547100" cy="25479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Campbell, CC 6th, Chapter 10, Molecular Biology of the Gene\10_03dbDNA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4950" y="136525"/>
            <a:ext cx="6132513" cy="6583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DNA Replication</a:t>
            </a:r>
            <a:endParaRPr lang="en-US" dirty="0"/>
          </a:p>
        </p:txBody>
      </p:sp>
      <p:pic>
        <p:nvPicPr>
          <p:cNvPr id="5122" name="Picture 2" descr="E:\Campbell, CC 6th, Chapter 10, Molecular Biology of the Gene\10_05cDaughterStrandSynth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447800"/>
            <a:ext cx="5529263" cy="52473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Campbell, CC 6th, Chapter 10, Molecular Biology of the Gene\10_06aInformationFlow_3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605" y="304801"/>
            <a:ext cx="8527769" cy="62579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Campbell, CC 6th, Chapter 10, Molecular Biology of the Gene\10_07_TranscriptTranslat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0"/>
            <a:ext cx="4638675" cy="657701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1000" y="38100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Transcription and Translation of Codons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Campbell, CC 6th, Chapter 10, Molecular Biology of the Gene\10_08aGeneticCode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5625" y="136525"/>
            <a:ext cx="5492750" cy="6583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Campbell, CC 6th, Chapter 10, Molecular Biology of the Gene\10_10mRNAProduction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81000"/>
            <a:ext cx="5745152" cy="624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Campbell, CC 6th, Chapter 10, Molecular Biology of the Gene\10_15aGeneExpression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304800"/>
            <a:ext cx="5728077" cy="6248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04800"/>
            <a:ext cx="274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What is incorrect about this diagram?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Campbell, CC 6th, Chapter 10, Molecular Biology of the Gene\10_15bGeneExpression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0080" y="533400"/>
            <a:ext cx="6414630" cy="5791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457200"/>
            <a:ext cx="2057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is incorrect about this diagram?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Campbell, CC 6th, Chapter 10, Molecular Biology of the Gene\10_16bMutations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2838" y="139700"/>
            <a:ext cx="6918325" cy="65770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Campbell, CC 6th, Chapter 11, How Genes are Controlled\11_01b_LacOperon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4563" y="139700"/>
            <a:ext cx="7254875" cy="65770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Campbell, CC 6th, Chapter 11, How Genes are Controlled\11_03EukDNAPacking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450" y="1173163"/>
            <a:ext cx="8547100" cy="4511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Campbell, CC 6th, Chapter 11, How Genes are Controlled\11_05GeneExpressControl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9988" y="136525"/>
            <a:ext cx="6802437" cy="6583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Campbell, CC 6th, Chapter 11, How Genes are Controlled\11_06AlternativeRNASplice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450" y="749300"/>
            <a:ext cx="8547100" cy="5357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35</Words>
  <Application>Microsoft Office PowerPoint</Application>
  <PresentationFormat>On-screen Show (4:3)</PresentationFormat>
  <Paragraphs>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Molecular Genetics</vt:lpstr>
      <vt:lpstr>Bacteriophage – Phage T2</vt:lpstr>
      <vt:lpstr>Slide 3</vt:lpstr>
      <vt:lpstr>Nitrogenous Bases</vt:lpstr>
      <vt:lpstr>Slide 5</vt:lpstr>
      <vt:lpstr>DNA Replication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The Pingry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Molecular Genetics</dc:title>
  <dc:creator>Laptop User</dc:creator>
  <cp:lastModifiedBy>Laptop User</cp:lastModifiedBy>
  <cp:revision>7</cp:revision>
  <dcterms:created xsi:type="dcterms:W3CDTF">2010-05-24T16:44:26Z</dcterms:created>
  <dcterms:modified xsi:type="dcterms:W3CDTF">2010-05-24T17:23:23Z</dcterms:modified>
</cp:coreProperties>
</file>