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4680E-8071-4F8E-B9FD-C62A581FA144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34E82-1A3B-4768-89C7-0A40D0D41E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Energetics</a:t>
            </a:r>
            <a:r>
              <a:rPr lang="en-US" dirty="0" smtClean="0"/>
              <a:t>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622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E:\Campbell, CC 6th, Chapter 06, How Cells Harvest Chemical Energy, Respiration\06_01PhotosynCellResp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52401"/>
            <a:ext cx="2798683" cy="64983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Overall Chemical Reaction for Aerobic Cellular Respiration</a:t>
            </a:r>
            <a:endParaRPr lang="en-US" dirty="0"/>
          </a:p>
        </p:txBody>
      </p:sp>
      <p:pic>
        <p:nvPicPr>
          <p:cNvPr id="2050" name="Picture 2" descr="E:\Campbell, CC 6th, Chapter 06, How Cells Harvest Chemical Energy, Respiration\06_03CellRespSumEquati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2681288"/>
            <a:ext cx="8540750" cy="1493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Oxidation of Pyruvate; </a:t>
            </a:r>
            <a:br>
              <a:rPr lang="en-US" dirty="0" smtClean="0"/>
            </a:br>
            <a:r>
              <a:rPr lang="en-US" dirty="0" smtClean="0"/>
              <a:t>Reduction of NAD+</a:t>
            </a:r>
            <a:endParaRPr lang="en-US" dirty="0"/>
          </a:p>
        </p:txBody>
      </p:sp>
      <p:pic>
        <p:nvPicPr>
          <p:cNvPr id="3074" name="Picture 2" descr="E:\Campbell, CC 6th, Chapter 06, How Cells Harvest Chemical Energy, Respiration\06_05bRedoxReaction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8540750" cy="4041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Campbell, CC 6th, Chapter 06, How Cells Harvest Chemical Energy, Respiration\06_06CellRespOverview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709613"/>
            <a:ext cx="8540750" cy="54371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Oxidative </a:t>
            </a:r>
            <a:r>
              <a:rPr lang="en-US" dirty="0" err="1" smtClean="0"/>
              <a:t>Phosphorylation</a:t>
            </a:r>
            <a:endParaRPr lang="en-US" dirty="0"/>
          </a:p>
        </p:txBody>
      </p:sp>
      <p:pic>
        <p:nvPicPr>
          <p:cNvPr id="5122" name="Picture 2" descr="E:\Campbell, CC 6th, Chapter 06, How Cells Harvest Chemical Energy, Respiration\06_10_OxidativePhosphory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8540750" cy="4230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2895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Fermentation: Anaerobic CR</a:t>
            </a:r>
            <a:endParaRPr lang="en-US" sz="3600" dirty="0"/>
          </a:p>
        </p:txBody>
      </p:sp>
      <p:pic>
        <p:nvPicPr>
          <p:cNvPr id="6146" name="Picture 2" descr="E:\Campbell, CC 6th, Chapter 06, How Cells Harvest Chemical Energy, Respiration\06_13abLacticAcidAlcohol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74637"/>
            <a:ext cx="5864225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E:\Campbell, CC 6th, Chapter 06, How Cells Harvest Chemical Energy, Respiration\06_15NutrientCatabolism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12725"/>
            <a:ext cx="8547100" cy="6430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Campbell, CC 6th, Chapter 06, How Cells Harvest Chemical Energy, Respiration\06_UN02ConceptMap-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7086600" cy="66901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Chemical Reaction for Photosynthesis</a:t>
            </a:r>
            <a:endParaRPr lang="en-US" dirty="0"/>
          </a:p>
        </p:txBody>
      </p:sp>
      <p:pic>
        <p:nvPicPr>
          <p:cNvPr id="9218" name="Picture 2" descr="E:\Campbell, CC 6th, Chapter 07, Photosynthesis\07_00cPhotosynthesisEqu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65400"/>
            <a:ext cx="8534400" cy="1725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95800"/>
            <a:ext cx="2667000" cy="12954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Leaf Anatomy</a:t>
            </a:r>
            <a:endParaRPr lang="en-US" sz="4000" b="1" dirty="0"/>
          </a:p>
        </p:txBody>
      </p:sp>
      <p:pic>
        <p:nvPicPr>
          <p:cNvPr id="10242" name="Picture 2" descr="E:\Campbell, CC 6th, Chapter 07, Photosynthesis\07_02aChloroplast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80987"/>
            <a:ext cx="6376987" cy="6577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Campbell, CC 6th, Chapter 07, Photosynthesis\07_02bChloroplast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139700"/>
            <a:ext cx="8027987" cy="6577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to the reactants?</a:t>
            </a:r>
            <a:endParaRPr lang="en-US" dirty="0"/>
          </a:p>
        </p:txBody>
      </p:sp>
      <p:pic>
        <p:nvPicPr>
          <p:cNvPr id="12290" name="Picture 2" descr="E:\Campbell, CC 6th, Chapter 07, Photosynthesis\07_03cPhotosynAtomFate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57400"/>
            <a:ext cx="8094093" cy="30241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Overview of Photosynthesis</a:t>
            </a:r>
            <a:endParaRPr lang="en-US" dirty="0"/>
          </a:p>
        </p:txBody>
      </p:sp>
      <p:pic>
        <p:nvPicPr>
          <p:cNvPr id="13314" name="Picture 2" descr="E:\Campbell, CC 6th, Chapter 07, Photosynthesis\07_05PhotosynOverview_3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6680200" cy="53708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Dependent Reactions</a:t>
            </a:r>
            <a:endParaRPr lang="en-US" dirty="0"/>
          </a:p>
        </p:txBody>
      </p:sp>
      <p:pic>
        <p:nvPicPr>
          <p:cNvPr id="14338" name="Picture 2" descr="E:\Campbell, CC 6th, Chapter 07, Photosynthesis\07_08aElectronFlow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52600"/>
            <a:ext cx="8547100" cy="410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Light Dependent </a:t>
            </a:r>
            <a:r>
              <a:rPr lang="en-US" dirty="0" err="1" smtClean="0"/>
              <a:t>Rxns</a:t>
            </a:r>
            <a:r>
              <a:rPr lang="en-US" dirty="0" smtClean="0"/>
              <a:t> &amp; </a:t>
            </a:r>
            <a:r>
              <a:rPr lang="en-US" dirty="0" err="1" smtClean="0"/>
              <a:t>Chemiosmosis</a:t>
            </a:r>
            <a:endParaRPr lang="en-US" dirty="0"/>
          </a:p>
        </p:txBody>
      </p:sp>
      <p:pic>
        <p:nvPicPr>
          <p:cNvPr id="15362" name="Picture 2" descr="E:\Campbell, CC 6th, Chapter 07, Photosynthesis\07_09aChemiosmosi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8547100" cy="5059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26670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Calvin Cycle</a:t>
            </a:r>
            <a:endParaRPr lang="en-US" sz="3600" b="1" dirty="0"/>
          </a:p>
        </p:txBody>
      </p:sp>
      <p:pic>
        <p:nvPicPr>
          <p:cNvPr id="16386" name="Picture 2" descr="E:\Campbell, CC 6th, Chapter 07, Photosynthesis\07_10bCalvinCycle_4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311193"/>
            <a:ext cx="6997700" cy="5403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Campbell, CC 6th, Chapter 07, Photosynthesis\07_12C4andCAMplant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133350"/>
            <a:ext cx="7296150" cy="6589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Campbell, CC 6th, Chapter 07, Photosynthesis\07_UN03ConceptMap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6725" y="136525"/>
            <a:ext cx="5668963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44</Words>
  <Application>Microsoft Office PowerPoint</Application>
  <PresentationFormat>On-screen Show (4:3)</PresentationFormat>
  <Paragraphs>12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Energetics Review</vt:lpstr>
      <vt:lpstr>Slide 2</vt:lpstr>
      <vt:lpstr>Overall Chemical Reaction for Aerobic Cellular Respiration</vt:lpstr>
      <vt:lpstr>Oxidation of Pyruvate;  Reduction of NAD+</vt:lpstr>
      <vt:lpstr>Slide 5</vt:lpstr>
      <vt:lpstr>Oxidative Phosphorylation</vt:lpstr>
      <vt:lpstr>Fermentation: Anaerobic CR</vt:lpstr>
      <vt:lpstr>Slide 8</vt:lpstr>
      <vt:lpstr>Slide 9</vt:lpstr>
      <vt:lpstr>Chemical Reaction for Photosynthesis</vt:lpstr>
      <vt:lpstr>Leaf Anatomy</vt:lpstr>
      <vt:lpstr>Slide 12</vt:lpstr>
      <vt:lpstr>What happens to the reactants?</vt:lpstr>
      <vt:lpstr>Overview of Photosynthesis</vt:lpstr>
      <vt:lpstr>Light Dependent Reactions</vt:lpstr>
      <vt:lpstr>Light Dependent Rxns &amp; Chemiosmosis</vt:lpstr>
      <vt:lpstr>Calvin Cycle</vt:lpstr>
      <vt:lpstr>Slide 18</vt:lpstr>
      <vt:lpstr>Slide 19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Energetics Review</dc:title>
  <dc:creator>Laptop User</dc:creator>
  <cp:lastModifiedBy>Laptop User</cp:lastModifiedBy>
  <cp:revision>10</cp:revision>
  <dcterms:created xsi:type="dcterms:W3CDTF">2010-05-02T21:33:41Z</dcterms:created>
  <dcterms:modified xsi:type="dcterms:W3CDTF">2010-05-02T21:53:29Z</dcterms:modified>
</cp:coreProperties>
</file>