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9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28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8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4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3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79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4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43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63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9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6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72F20-E915-40D4-8D91-635961B914E7}" type="datetimeFigureOut">
              <a:rPr lang="en-US" smtClean="0"/>
              <a:t>9/6/2011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46CBE-6657-4D15-A16D-A8A4733CF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2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Anatomy and Physiology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Chapters 1, 2 and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21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1.4</a:t>
            </a:r>
          </a:p>
        </p:txBody>
      </p:sp>
      <p:pic>
        <p:nvPicPr>
          <p:cNvPr id="76803" name="Picture 3" descr="figure_01_04_0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374775"/>
            <a:ext cx="8548687" cy="410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7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1.5</a:t>
            </a:r>
          </a:p>
        </p:txBody>
      </p:sp>
      <p:pic>
        <p:nvPicPr>
          <p:cNvPr id="82947" name="Picture 3" descr="figure_01_05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2257425"/>
            <a:ext cx="8548687" cy="23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06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3" descr="figure_01_06_0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36525"/>
            <a:ext cx="8548687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4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1.6</a:t>
            </a:r>
          </a:p>
        </p:txBody>
      </p:sp>
    </p:spTree>
    <p:extLst>
      <p:ext uri="{BB962C8B-B14F-4D97-AF65-F5344CB8AC3E}">
        <p14:creationId xmlns:p14="http://schemas.microsoft.com/office/powerpoint/2010/main" val="37137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1.7a</a:t>
            </a:r>
          </a:p>
        </p:txBody>
      </p:sp>
      <p:pic>
        <p:nvPicPr>
          <p:cNvPr id="95235" name="Picture 3" descr="figure_01_07a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001713"/>
            <a:ext cx="6975475" cy="485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92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1.7b</a:t>
            </a:r>
          </a:p>
        </p:txBody>
      </p:sp>
      <p:pic>
        <p:nvPicPr>
          <p:cNvPr id="97283" name="Picture 3" descr="figure_01_07b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987425"/>
            <a:ext cx="7104063" cy="488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9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1.7c</a:t>
            </a:r>
          </a:p>
        </p:txBody>
      </p:sp>
      <p:pic>
        <p:nvPicPr>
          <p:cNvPr id="99331" name="Picture 3" descr="figure_01_07c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027113"/>
            <a:ext cx="6621463" cy="480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25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1.8</a:t>
            </a:r>
          </a:p>
        </p:txBody>
      </p:sp>
      <p:pic>
        <p:nvPicPr>
          <p:cNvPr id="101379" name="Picture 3" descr="figure_01_08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136525"/>
            <a:ext cx="6280150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4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3" descr="figure_01_09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136525"/>
            <a:ext cx="7640637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6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1.9</a:t>
            </a:r>
          </a:p>
        </p:txBody>
      </p:sp>
    </p:spTree>
    <p:extLst>
      <p:ext uri="{BB962C8B-B14F-4D97-AF65-F5344CB8AC3E}">
        <p14:creationId xmlns:p14="http://schemas.microsoft.com/office/powerpoint/2010/main" val="155239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1.10a</a:t>
            </a:r>
          </a:p>
        </p:txBody>
      </p:sp>
      <p:pic>
        <p:nvPicPr>
          <p:cNvPr id="107523" name="Picture 3" descr="figure_01_10a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136525"/>
            <a:ext cx="5651500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32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1.10c</a:t>
            </a:r>
          </a:p>
        </p:txBody>
      </p:sp>
      <p:pic>
        <p:nvPicPr>
          <p:cNvPr id="111619" name="Picture 3" descr="figure_01_10c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87388"/>
            <a:ext cx="7707313" cy="548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0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2.6</a:t>
            </a:r>
          </a:p>
        </p:txBody>
      </p:sp>
      <p:pic>
        <p:nvPicPr>
          <p:cNvPr id="51203" name="Picture 3" descr="figure_02_06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849313"/>
            <a:ext cx="8548687" cy="51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5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2.7</a:t>
            </a:r>
          </a:p>
        </p:txBody>
      </p:sp>
      <p:pic>
        <p:nvPicPr>
          <p:cNvPr id="53251" name="Picture 3" descr="figure_02_07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44500"/>
            <a:ext cx="8548687" cy="59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57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2.9</a:t>
            </a:r>
          </a:p>
        </p:txBody>
      </p:sp>
      <p:pic>
        <p:nvPicPr>
          <p:cNvPr id="56323" name="Picture 3" descr="figure_02_09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2005013"/>
            <a:ext cx="8548687" cy="284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43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2.22</a:t>
            </a:r>
          </a:p>
        </p:txBody>
      </p:sp>
      <p:pic>
        <p:nvPicPr>
          <p:cNvPr id="91139" name="Picture 3" descr="figure_02_22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309563"/>
            <a:ext cx="8548687" cy="62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41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3.1</a:t>
            </a:r>
          </a:p>
        </p:txBody>
      </p:sp>
      <p:pic>
        <p:nvPicPr>
          <p:cNvPr id="2196" name="Picture 148" descr="figure_03_01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730250"/>
            <a:ext cx="8548687" cy="539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16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figure_03_02_0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36525"/>
            <a:ext cx="8548687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3.2</a:t>
            </a:r>
          </a:p>
        </p:txBody>
      </p:sp>
    </p:spTree>
    <p:extLst>
      <p:ext uri="{BB962C8B-B14F-4D97-AF65-F5344CB8AC3E}">
        <p14:creationId xmlns:p14="http://schemas.microsoft.com/office/powerpoint/2010/main" val="296384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3.3</a:t>
            </a:r>
          </a:p>
        </p:txBody>
      </p:sp>
      <p:pic>
        <p:nvPicPr>
          <p:cNvPr id="49155" name="Picture 3" descr="figure_03_03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92125"/>
            <a:ext cx="8548687" cy="587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3.5</a:t>
            </a:r>
          </a:p>
        </p:txBody>
      </p:sp>
      <p:pic>
        <p:nvPicPr>
          <p:cNvPr id="52227" name="Picture 3" descr="figure_03_05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69875"/>
            <a:ext cx="7988300" cy="631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3.7</a:t>
            </a:r>
          </a:p>
        </p:txBody>
      </p:sp>
      <p:pic>
        <p:nvPicPr>
          <p:cNvPr id="56323" name="Picture 3" descr="figure_03_07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36525"/>
            <a:ext cx="6780213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21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3" descr="figure_03_19_0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85738"/>
            <a:ext cx="7899400" cy="648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3.19</a:t>
            </a:r>
          </a:p>
        </p:txBody>
      </p:sp>
    </p:spTree>
    <p:extLst>
      <p:ext uri="{BB962C8B-B14F-4D97-AF65-F5344CB8AC3E}">
        <p14:creationId xmlns:p14="http://schemas.microsoft.com/office/powerpoint/2010/main" val="5341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3.20</a:t>
            </a:r>
          </a:p>
        </p:txBody>
      </p:sp>
      <p:pic>
        <p:nvPicPr>
          <p:cNvPr id="95235" name="Picture 3" descr="figure_03_20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36525"/>
            <a:ext cx="6724650" cy="658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92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3.22</a:t>
            </a:r>
          </a:p>
        </p:txBody>
      </p:sp>
      <p:pic>
        <p:nvPicPr>
          <p:cNvPr id="99331" name="Picture 3" descr="figure_03_22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557213"/>
            <a:ext cx="8548687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65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152400" y="0"/>
            <a:ext cx="7661275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latin typeface="Arial" charset="0"/>
              </a:rPr>
              <a:t>Figure 3.21</a:t>
            </a:r>
          </a:p>
        </p:txBody>
      </p:sp>
      <p:pic>
        <p:nvPicPr>
          <p:cNvPr id="97283" name="Picture 3" descr="figure_03_21_labe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815975"/>
            <a:ext cx="8548687" cy="522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36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57</Words>
  <Application>Microsoft Office PowerPoint</Application>
  <PresentationFormat>On-screen Show (4:3)</PresentationFormat>
  <Paragraphs>25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Introduction to Anatomy and Physiology</vt:lpstr>
      <vt:lpstr>Figure 1.4</vt:lpstr>
      <vt:lpstr>Figure 1.5</vt:lpstr>
      <vt:lpstr>Figure 1.6</vt:lpstr>
      <vt:lpstr>Figure 1.7a</vt:lpstr>
      <vt:lpstr>Figure 1.7b</vt:lpstr>
      <vt:lpstr>Figure 1.7c</vt:lpstr>
      <vt:lpstr>Figure 1.8</vt:lpstr>
      <vt:lpstr>Figure 1.9</vt:lpstr>
      <vt:lpstr>Figure 1.10a</vt:lpstr>
      <vt:lpstr>Figure 1.10c</vt:lpstr>
      <vt:lpstr>Figure 2.6</vt:lpstr>
      <vt:lpstr>Figure 2.7</vt:lpstr>
      <vt:lpstr>Figure 2.9</vt:lpstr>
      <vt:lpstr>Figure 2.22</vt:lpstr>
      <vt:lpstr>Figure 3.1</vt:lpstr>
      <vt:lpstr>Figure 3.2</vt:lpstr>
      <vt:lpstr>Figure 3.3</vt:lpstr>
      <vt:lpstr>Figure 3.5</vt:lpstr>
      <vt:lpstr>Figure 3.7</vt:lpstr>
      <vt:lpstr>Figure 3.19</vt:lpstr>
      <vt:lpstr>Figure 3.20</vt:lpstr>
      <vt:lpstr>Figure 3.22</vt:lpstr>
      <vt:lpstr>Figure 3.21</vt:lpstr>
    </vt:vector>
  </TitlesOfParts>
  <Company>The Pingry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Anatomy and Physiology</dc:title>
  <dc:creator>ltorres</dc:creator>
  <cp:lastModifiedBy>ltorres</cp:lastModifiedBy>
  <cp:revision>4</cp:revision>
  <dcterms:created xsi:type="dcterms:W3CDTF">2011-09-06T22:21:47Z</dcterms:created>
  <dcterms:modified xsi:type="dcterms:W3CDTF">2011-09-06T23:20:08Z</dcterms:modified>
</cp:coreProperties>
</file>