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0" r:id="rId12"/>
    <p:sldId id="266" r:id="rId13"/>
    <p:sldId id="267" r:id="rId14"/>
    <p:sldId id="268" r:id="rId15"/>
    <p:sldId id="269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3888-C1D1-4253-8BC0-61348E42FEBC}" type="datetimeFigureOut">
              <a:rPr lang="en-US" smtClean="0"/>
              <a:t>5/2/2010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9D482-9D00-4642-8D34-51C771F6B7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3888-C1D1-4253-8BC0-61348E42FEBC}" type="datetimeFigureOut">
              <a:rPr lang="en-US" smtClean="0"/>
              <a:t>5/2/2010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9D482-9D00-4642-8D34-51C771F6B7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3888-C1D1-4253-8BC0-61348E42FEBC}" type="datetimeFigureOut">
              <a:rPr lang="en-US" smtClean="0"/>
              <a:t>5/2/2010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9D482-9D00-4642-8D34-51C771F6B7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3888-C1D1-4253-8BC0-61348E42FEBC}" type="datetimeFigureOut">
              <a:rPr lang="en-US" smtClean="0"/>
              <a:t>5/2/2010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9D482-9D00-4642-8D34-51C771F6B7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3888-C1D1-4253-8BC0-61348E42FEBC}" type="datetimeFigureOut">
              <a:rPr lang="en-US" smtClean="0"/>
              <a:t>5/2/2010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9D482-9D00-4642-8D34-51C771F6B7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3888-C1D1-4253-8BC0-61348E42FEBC}" type="datetimeFigureOut">
              <a:rPr lang="en-US" smtClean="0"/>
              <a:t>5/2/2010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9D482-9D00-4642-8D34-51C771F6B7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3888-C1D1-4253-8BC0-61348E42FEBC}" type="datetimeFigureOut">
              <a:rPr lang="en-US" smtClean="0"/>
              <a:t>5/2/2010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9D482-9D00-4642-8D34-51C771F6B7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3888-C1D1-4253-8BC0-61348E42FEBC}" type="datetimeFigureOut">
              <a:rPr lang="en-US" smtClean="0"/>
              <a:t>5/2/2010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9D482-9D00-4642-8D34-51C771F6B7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3888-C1D1-4253-8BC0-61348E42FEBC}" type="datetimeFigureOut">
              <a:rPr lang="en-US" smtClean="0"/>
              <a:t>5/2/2010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9D482-9D00-4642-8D34-51C771F6B7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3888-C1D1-4253-8BC0-61348E42FEBC}" type="datetimeFigureOut">
              <a:rPr lang="en-US" smtClean="0"/>
              <a:t>5/2/2010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9D482-9D00-4642-8D34-51C771F6B7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3888-C1D1-4253-8BC0-61348E42FEBC}" type="datetimeFigureOut">
              <a:rPr lang="en-US" smtClean="0"/>
              <a:t>5/2/2010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9D482-9D00-4642-8D34-51C771F6B7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43888-C1D1-4253-8BC0-61348E42FEBC}" type="datetimeFigureOut">
              <a:rPr lang="en-US" smtClean="0"/>
              <a:t>5/2/2010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9D482-9D00-4642-8D34-51C771F6B71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Macromolecules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Campbell, CC 6th, Chapter 01, Biology, Exploring Life\01_01_HierarchyOrgLife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3863" y="136525"/>
            <a:ext cx="5754687" cy="658336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638800" y="533400"/>
            <a:ext cx="2971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Hierarchy of Organisms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Campbell, CC 6th, Chapter 01, Biology, Exploring Life\01_02NutriEnergyEcosys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2763" y="136525"/>
            <a:ext cx="5578475" cy="65833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Campbell, CC 6th, Chapter 02, The Chemical Basis of Life\02_02bNutritionFacts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3225" y="136525"/>
            <a:ext cx="5797550" cy="6583363"/>
          </a:xfrm>
          <a:prstGeom prst="rect">
            <a:avLst/>
          </a:prstGeom>
          <a:noFill/>
        </p:spPr>
      </p:pic>
      <p:pic>
        <p:nvPicPr>
          <p:cNvPr id="3075" name="Picture 3" descr="E:\Campbell, CC 6th, Chapter 02, The Chemical Basis of Life\02_02bNutritionFacts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3225" y="136525"/>
            <a:ext cx="5797550" cy="65833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Campbell, CC 6th, Chapter 02, The Chemical Basis of Life\02_09WaterMolecule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609600"/>
            <a:ext cx="3779658" cy="2584450"/>
          </a:xfrm>
          <a:prstGeom prst="rect">
            <a:avLst/>
          </a:prstGeom>
          <a:noFill/>
        </p:spPr>
      </p:pic>
      <p:pic>
        <p:nvPicPr>
          <p:cNvPr id="4099" name="Picture 3" descr="E:\Campbell, CC 6th, Chapter 02, The Chemical Basis of Life\02_10HydrogenBonds-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1219200"/>
            <a:ext cx="4419600" cy="487060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33400" y="3810000"/>
            <a:ext cx="3276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What properties of water are important to life?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371600"/>
            <a:ext cx="3733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Versatility of Carbon</a:t>
            </a:r>
            <a:endParaRPr lang="en-US" dirty="0"/>
          </a:p>
        </p:txBody>
      </p:sp>
      <p:pic>
        <p:nvPicPr>
          <p:cNvPr id="5122" name="Picture 2" descr="E:\Campbell, CC 6th, Chapter 03, The Molecules of Cells\03_01b_CarbonSkeleton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74637"/>
            <a:ext cx="4127500" cy="65833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Campbell, CC 6th, Chapter 03, The Molecules of Cells\03_02aaFunctionalGroup_T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0"/>
            <a:ext cx="3906837" cy="65833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Dehydration Reaction</a:t>
            </a:r>
            <a:endParaRPr lang="en-US" dirty="0"/>
          </a:p>
        </p:txBody>
      </p:sp>
      <p:pic>
        <p:nvPicPr>
          <p:cNvPr id="7170" name="Picture 2" descr="E:\Campbell, CC 6th, Chapter 03, The Molecules of Cells\03_03aDehydrationRxn_2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133600"/>
            <a:ext cx="6145213" cy="3822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Hydrolysis Reaction</a:t>
            </a:r>
            <a:endParaRPr lang="en-US" dirty="0"/>
          </a:p>
        </p:txBody>
      </p:sp>
      <p:pic>
        <p:nvPicPr>
          <p:cNvPr id="8194" name="Picture 2" descr="E:\Campbell, CC 6th, Chapter 03, The Molecules of Cells\03_03bHydrolysis_2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133600"/>
            <a:ext cx="6040437" cy="4224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Polysaccharides</a:t>
            </a:r>
            <a:endParaRPr lang="en-US" dirty="0"/>
          </a:p>
        </p:txBody>
      </p:sp>
      <p:pic>
        <p:nvPicPr>
          <p:cNvPr id="9218" name="Picture 2" descr="E:\Campbell, CC 6th, Chapter 03, The Molecules of Cells\03_07_Polysaccharides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00200"/>
            <a:ext cx="85471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E:\Campbell, CC 6th, Chapter 03, The Molecules of Cells\03_08bDehydrationRxn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16288" y="136525"/>
            <a:ext cx="2511425" cy="65833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Phospholipid</a:t>
            </a:r>
            <a:r>
              <a:rPr lang="en-US" dirty="0" smtClean="0"/>
              <a:t> </a:t>
            </a:r>
            <a:r>
              <a:rPr lang="en-US" dirty="0" err="1" smtClean="0"/>
              <a:t>Bilayer</a:t>
            </a:r>
            <a:endParaRPr lang="en-US" dirty="0"/>
          </a:p>
        </p:txBody>
      </p:sp>
      <p:pic>
        <p:nvPicPr>
          <p:cNvPr id="10242" name="Picture 2" descr="E:\Campbell, CC 6th, Chapter 03, The Molecules of Cells\03_09aPhospholipidMem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828800"/>
            <a:ext cx="6197026" cy="4130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Amino Acid Structure</a:t>
            </a:r>
            <a:endParaRPr lang="en-US" dirty="0"/>
          </a:p>
        </p:txBody>
      </p:sp>
      <p:pic>
        <p:nvPicPr>
          <p:cNvPr id="11266" name="Picture 2" descr="E:\Campbell, CC 6th, Chapter 03, The Molecules of Cells\03_12aAminoAcidStruct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676400"/>
            <a:ext cx="5446713" cy="42606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Formation of a Peptide Bond</a:t>
            </a:r>
            <a:endParaRPr lang="en-US" dirty="0"/>
          </a:p>
        </p:txBody>
      </p:sp>
      <p:pic>
        <p:nvPicPr>
          <p:cNvPr id="12290" name="Picture 2" descr="E:\Campbell, CC 6th, Chapter 03, The Molecules of Cells\03_12cPeptideBond_2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450" y="2333625"/>
            <a:ext cx="8547100" cy="2189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752600" cy="1143000"/>
          </a:xfrm>
        </p:spPr>
        <p:txBody>
          <a:bodyPr>
            <a:noAutofit/>
          </a:bodyPr>
          <a:lstStyle/>
          <a:p>
            <a:r>
              <a:rPr lang="en-US" sz="2800" u="sng" dirty="0" smtClean="0"/>
              <a:t>Levels of Protein Structure</a:t>
            </a:r>
            <a:endParaRPr lang="en-US" sz="2800" u="sng" dirty="0"/>
          </a:p>
        </p:txBody>
      </p:sp>
      <p:pic>
        <p:nvPicPr>
          <p:cNvPr id="14338" name="Picture 2" descr="E:\Campbell, CC 6th, Chapter 03, The Molecules of Cells\03_14a_ProtStrucLevels_4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274637"/>
            <a:ext cx="6376987" cy="65833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495800" cy="1143000"/>
          </a:xfrm>
        </p:spPr>
        <p:txBody>
          <a:bodyPr/>
          <a:lstStyle/>
          <a:p>
            <a:r>
              <a:rPr lang="en-US" dirty="0" smtClean="0"/>
              <a:t>Nucleic Acids</a:t>
            </a:r>
            <a:endParaRPr lang="en-US" dirty="0"/>
          </a:p>
        </p:txBody>
      </p:sp>
      <p:pic>
        <p:nvPicPr>
          <p:cNvPr id="15362" name="Picture 2" descr="E:\Campbell, CC 6th, Chapter 03, The Molecules of Cells\03_16aNucleotide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209800"/>
            <a:ext cx="3863975" cy="2963829"/>
          </a:xfrm>
          <a:prstGeom prst="rect">
            <a:avLst/>
          </a:prstGeom>
          <a:noFill/>
        </p:spPr>
      </p:pic>
      <p:pic>
        <p:nvPicPr>
          <p:cNvPr id="15363" name="Picture 3" descr="E:\Campbell, CC 6th, Chapter 03, The Molecules of Cells\03_16cDNAdoubleHelix-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274637"/>
            <a:ext cx="2816225" cy="65833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39</Words>
  <Application>Microsoft Office PowerPoint</Application>
  <PresentationFormat>On-screen Show (4:3)</PresentationFormat>
  <Paragraphs>12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Macromolecules</vt:lpstr>
      <vt:lpstr>Slide 2</vt:lpstr>
      <vt:lpstr>Slide 3</vt:lpstr>
      <vt:lpstr>Slide 4</vt:lpstr>
      <vt:lpstr>Slide 5</vt:lpstr>
      <vt:lpstr>Versatility of Carbon</vt:lpstr>
      <vt:lpstr>Slide 7</vt:lpstr>
      <vt:lpstr>Dehydration Reaction</vt:lpstr>
      <vt:lpstr>Hydrolysis Reaction</vt:lpstr>
      <vt:lpstr>Examples of Polysaccharides</vt:lpstr>
      <vt:lpstr>Slide 11</vt:lpstr>
      <vt:lpstr>Phospholipid Bilayer</vt:lpstr>
      <vt:lpstr>Amino Acid Structure</vt:lpstr>
      <vt:lpstr>Formation of a Peptide Bond</vt:lpstr>
      <vt:lpstr>Levels of Protein Structure</vt:lpstr>
      <vt:lpstr>Nucleic Acids</vt:lpstr>
    </vt:vector>
  </TitlesOfParts>
  <Company>The Pingry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Laptop User</dc:creator>
  <cp:lastModifiedBy>Laptop User</cp:lastModifiedBy>
  <cp:revision>4</cp:revision>
  <dcterms:created xsi:type="dcterms:W3CDTF">2010-05-02T21:54:09Z</dcterms:created>
  <dcterms:modified xsi:type="dcterms:W3CDTF">2010-05-02T22:12:19Z</dcterms:modified>
</cp:coreProperties>
</file>