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DAA6E-EC64-4FA7-A728-62324F9EEC22}" type="datetimeFigureOut">
              <a:rPr lang="en-US" smtClean="0"/>
              <a:pPr/>
              <a:t>11/9/2009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3E6EEE-DA72-4C4F-89BB-75B8C5D1EE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0C9337-C433-451C-B4E0-AD27EF1AD0E9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3B5A49-653D-417F-886D-CEDFD70A521E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20F48B-AD7B-4144-B03A-2AF7D6981A9D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8062B2-ACFF-4CB7-8F51-0BD95BCEBC26}" type="datetimeFigureOut">
              <a:rPr lang="en-US" smtClean="0"/>
              <a:pPr/>
              <a:t>11/9/2009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B406D-CF53-4D0D-ABFF-DD2A721F9C5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8062B2-ACFF-4CB7-8F51-0BD95BCEBC26}" type="datetimeFigureOut">
              <a:rPr lang="en-US" smtClean="0"/>
              <a:pPr/>
              <a:t>11/9/2009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B406D-CF53-4D0D-ABFF-DD2A721F9C5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8062B2-ACFF-4CB7-8F51-0BD95BCEBC26}" type="datetimeFigureOut">
              <a:rPr lang="en-US" smtClean="0"/>
              <a:pPr/>
              <a:t>11/9/2009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B406D-CF53-4D0D-ABFF-DD2A721F9C5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8062B2-ACFF-4CB7-8F51-0BD95BCEBC26}" type="datetimeFigureOut">
              <a:rPr lang="en-US" smtClean="0"/>
              <a:pPr/>
              <a:t>11/9/2009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B406D-CF53-4D0D-ABFF-DD2A721F9C5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8062B2-ACFF-4CB7-8F51-0BD95BCEBC26}" type="datetimeFigureOut">
              <a:rPr lang="en-US" smtClean="0"/>
              <a:pPr/>
              <a:t>11/9/2009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B406D-CF53-4D0D-ABFF-DD2A721F9C5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8062B2-ACFF-4CB7-8F51-0BD95BCEBC26}" type="datetimeFigureOut">
              <a:rPr lang="en-US" smtClean="0"/>
              <a:pPr/>
              <a:t>11/9/2009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B406D-CF53-4D0D-ABFF-DD2A721F9C5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8062B2-ACFF-4CB7-8F51-0BD95BCEBC26}" type="datetimeFigureOut">
              <a:rPr lang="en-US" smtClean="0"/>
              <a:pPr/>
              <a:t>11/9/2009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B406D-CF53-4D0D-ABFF-DD2A721F9C5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8062B2-ACFF-4CB7-8F51-0BD95BCEBC26}" type="datetimeFigureOut">
              <a:rPr lang="en-US" smtClean="0"/>
              <a:pPr/>
              <a:t>11/9/2009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B406D-CF53-4D0D-ABFF-DD2A721F9C5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8062B2-ACFF-4CB7-8F51-0BD95BCEBC26}" type="datetimeFigureOut">
              <a:rPr lang="en-US" smtClean="0"/>
              <a:pPr/>
              <a:t>11/9/2009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B406D-CF53-4D0D-ABFF-DD2A721F9C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8062B2-ACFF-4CB7-8F51-0BD95BCEBC26}" type="datetimeFigureOut">
              <a:rPr lang="en-US" smtClean="0"/>
              <a:pPr/>
              <a:t>11/9/2009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B406D-CF53-4D0D-ABFF-DD2A721F9C5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8062B2-ACFF-4CB7-8F51-0BD95BCEBC26}" type="datetimeFigureOut">
              <a:rPr lang="en-US" smtClean="0"/>
              <a:pPr/>
              <a:t>11/9/2009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B406D-CF53-4D0D-ABFF-DD2A721F9C5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78062B2-ACFF-4CB7-8F51-0BD95BCEBC26}" type="datetimeFigureOut">
              <a:rPr lang="en-US" smtClean="0"/>
              <a:pPr/>
              <a:t>11/9/2009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C1B406D-CF53-4D0D-ABFF-DD2A721F9C5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828800"/>
          </a:xfrm>
        </p:spPr>
        <p:txBody>
          <a:bodyPr/>
          <a:lstStyle/>
          <a:p>
            <a:r>
              <a:rPr lang="en-US" dirty="0" smtClean="0"/>
              <a:t>Selected Muscles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81400"/>
            <a:ext cx="7772400" cy="914400"/>
          </a:xfrm>
        </p:spPr>
        <p:txBody>
          <a:bodyPr/>
          <a:lstStyle/>
          <a:p>
            <a:r>
              <a:rPr lang="en-US" dirty="0" smtClean="0"/>
              <a:t>Axial and Appendicular Skeletal Muscles</a:t>
            </a:r>
            <a:endParaRPr lang="en-US" dirty="0"/>
          </a:p>
        </p:txBody>
      </p:sp>
      <p:pic>
        <p:nvPicPr>
          <p:cNvPr id="4" name="Picture 98" descr="07_11aOvrvwSkelMusclAnt_U.jpg                                  00088952&#10;CS1-Vol.04                     B95456C4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4038600"/>
            <a:ext cx="2410629" cy="2286000"/>
          </a:xfrm>
          <a:prstGeom prst="rect">
            <a:avLst/>
          </a:prstGeom>
          <a:noFill/>
        </p:spPr>
      </p:pic>
      <p:pic>
        <p:nvPicPr>
          <p:cNvPr id="5" name="Picture 104" descr="07_11bOvrvwSkelMusclPos_U.jpg                                  00088952&#10;CS1-Vol.04                     B95456C4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4038600"/>
            <a:ext cx="2430800" cy="2349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457200"/>
            <a:ext cx="8229600" cy="609600"/>
          </a:xfrm>
        </p:spPr>
        <p:txBody>
          <a:bodyPr>
            <a:noAutofit/>
          </a:bodyPr>
          <a:lstStyle/>
          <a:p>
            <a:pPr algn="ctr" eaLnBrk="1" hangingPunct="1">
              <a:buNone/>
            </a:pPr>
            <a:r>
              <a:rPr lang="en-US" sz="3600" dirty="0" smtClean="0"/>
              <a:t>Muscles of the Head and Neck</a:t>
            </a:r>
          </a:p>
        </p:txBody>
      </p:sp>
      <p:pic>
        <p:nvPicPr>
          <p:cNvPr id="67588" name="Picture 6" descr="07_12aMusclesHeadNeck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336675"/>
            <a:ext cx="7391400" cy="552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9" name="Rectangle 7"/>
          <p:cNvSpPr>
            <a:spLocks noChangeArrowheads="1"/>
          </p:cNvSpPr>
          <p:nvPr/>
        </p:nvSpPr>
        <p:spPr bwMode="auto">
          <a:xfrm>
            <a:off x="7794625" y="6553200"/>
            <a:ext cx="1349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/>
              <a:t>Figure 7-12(a)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57200"/>
            <a:ext cx="8229600" cy="609600"/>
          </a:xfrm>
        </p:spPr>
        <p:txBody>
          <a:bodyPr>
            <a:noAutofit/>
          </a:bodyPr>
          <a:lstStyle/>
          <a:p>
            <a:pPr algn="ctr" eaLnBrk="1" hangingPunct="1">
              <a:buNone/>
              <a:tabLst>
                <a:tab pos="1370013" algn="l"/>
                <a:tab pos="6450013" algn="l"/>
              </a:tabLst>
            </a:pPr>
            <a:r>
              <a:rPr lang="en-US" sz="3600" dirty="0" smtClean="0"/>
              <a:t>Muscles of the Head and Neck</a:t>
            </a:r>
          </a:p>
        </p:txBody>
      </p:sp>
      <p:pic>
        <p:nvPicPr>
          <p:cNvPr id="69636" name="Picture 6" descr="07_12cMusclesHeadNeck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371600"/>
            <a:ext cx="7696200" cy="545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7" name="Rectangle 7"/>
          <p:cNvSpPr>
            <a:spLocks noChangeArrowheads="1"/>
          </p:cNvSpPr>
          <p:nvPr/>
        </p:nvSpPr>
        <p:spPr bwMode="auto">
          <a:xfrm>
            <a:off x="7794625" y="6553200"/>
            <a:ext cx="1349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/>
              <a:t>Figure 7-12(c)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5"/>
          <p:cNvSpPr>
            <a:spLocks noChangeArrowheads="1"/>
          </p:cNvSpPr>
          <p:nvPr/>
        </p:nvSpPr>
        <p:spPr bwMode="auto">
          <a:xfrm>
            <a:off x="7794625" y="6553200"/>
            <a:ext cx="1349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/>
              <a:t>Figure 7-15(a)</a:t>
            </a:r>
          </a:p>
        </p:txBody>
      </p:sp>
      <p:pic>
        <p:nvPicPr>
          <p:cNvPr id="74756" name="Picture 6" descr="07_15aObliqueRectsDiaph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57200"/>
            <a:ext cx="6553200" cy="594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7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5029200" y="609600"/>
            <a:ext cx="4114800" cy="1644650"/>
          </a:xfrm>
          <a:noFill/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dirty="0" smtClean="0"/>
              <a:t>Oblique and Rectus Muscles and the Diaphragm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7" name="Picture 6" descr="07_17aMusclesOfShoulder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81125"/>
            <a:ext cx="7848600" cy="547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609600"/>
          </a:xfrm>
          <a:noFill/>
        </p:spPr>
        <p:txBody>
          <a:bodyPr>
            <a:noAutofit/>
          </a:bodyPr>
          <a:lstStyle/>
          <a:p>
            <a:pPr algn="ctr" eaLnBrk="1" hangingPunct="1">
              <a:buNone/>
            </a:pPr>
            <a:r>
              <a:rPr lang="en-US" sz="3200" dirty="0" smtClean="0"/>
              <a:t>Muscles of the Shoulder</a:t>
            </a:r>
          </a:p>
        </p:txBody>
      </p:sp>
      <p:sp>
        <p:nvSpPr>
          <p:cNvPr id="82949" name="Rectangle 9"/>
          <p:cNvSpPr>
            <a:spLocks noChangeArrowheads="1"/>
          </p:cNvSpPr>
          <p:nvPr/>
        </p:nvSpPr>
        <p:spPr bwMode="auto">
          <a:xfrm>
            <a:off x="7794625" y="6553200"/>
            <a:ext cx="1349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/>
              <a:t>Figure 7-17(a)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Anatomy of the Muscular System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57200"/>
            <a:ext cx="8229600" cy="609600"/>
          </a:xfrm>
        </p:spPr>
        <p:txBody>
          <a:bodyPr>
            <a:noAutofit/>
          </a:bodyPr>
          <a:lstStyle/>
          <a:p>
            <a:pPr algn="ctr" eaLnBrk="1" hangingPunct="1">
              <a:buNone/>
            </a:pPr>
            <a:r>
              <a:rPr lang="en-US" sz="3200" dirty="0" smtClean="0"/>
              <a:t>Muscles that Move the Arm</a:t>
            </a:r>
          </a:p>
        </p:txBody>
      </p:sp>
      <p:pic>
        <p:nvPicPr>
          <p:cNvPr id="87044" name="Picture 6" descr="07_18bMusclesMoveArm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213" y="1524000"/>
            <a:ext cx="8535987" cy="523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5" name="Rectangle 7"/>
          <p:cNvSpPr>
            <a:spLocks noChangeArrowheads="1"/>
          </p:cNvSpPr>
          <p:nvPr/>
        </p:nvSpPr>
        <p:spPr bwMode="auto">
          <a:xfrm>
            <a:off x="7783513" y="6553200"/>
            <a:ext cx="13604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/>
              <a:t>Figure 7-18(b)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5"/>
          <p:cNvSpPr>
            <a:spLocks noChangeArrowheads="1"/>
          </p:cNvSpPr>
          <p:nvPr/>
        </p:nvSpPr>
        <p:spPr bwMode="auto">
          <a:xfrm>
            <a:off x="8010525" y="6553200"/>
            <a:ext cx="1133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/>
              <a:t>Figure 7-21</a:t>
            </a:r>
          </a:p>
        </p:txBody>
      </p:sp>
      <p:pic>
        <p:nvPicPr>
          <p:cNvPr id="97284" name="Picture 6" descr="07_21-MusclesMoveLeg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90600"/>
            <a:ext cx="6858000" cy="551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5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609600"/>
          </a:xfrm>
          <a:noFill/>
        </p:spPr>
        <p:txBody>
          <a:bodyPr>
            <a:noAutofit/>
          </a:bodyPr>
          <a:lstStyle/>
          <a:p>
            <a:pPr algn="ctr" eaLnBrk="1" hangingPunct="1">
              <a:buNone/>
            </a:pPr>
            <a:r>
              <a:rPr lang="en-US" sz="3200" dirty="0" smtClean="0"/>
              <a:t>Muscles That Move the Leg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609600"/>
          </a:xfrm>
        </p:spPr>
        <p:txBody>
          <a:bodyPr>
            <a:noAutofit/>
          </a:bodyPr>
          <a:lstStyle/>
          <a:p>
            <a:pPr algn="ctr" eaLnBrk="1" hangingPunct="1">
              <a:buNone/>
              <a:tabLst>
                <a:tab pos="1370013" algn="l"/>
                <a:tab pos="5999163" algn="l"/>
              </a:tabLst>
            </a:pPr>
            <a:r>
              <a:rPr lang="en-US" sz="3200" dirty="0" smtClean="0"/>
              <a:t>Muscles That Move the Foot and Toes</a:t>
            </a:r>
          </a:p>
        </p:txBody>
      </p:sp>
      <p:sp>
        <p:nvSpPr>
          <p:cNvPr id="99332" name="Rectangle 5"/>
          <p:cNvSpPr>
            <a:spLocks noChangeArrowheads="1"/>
          </p:cNvSpPr>
          <p:nvPr/>
        </p:nvSpPr>
        <p:spPr bwMode="auto">
          <a:xfrm>
            <a:off x="7794625" y="6553200"/>
            <a:ext cx="1349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/>
              <a:t>Figure 7-22(a)</a:t>
            </a:r>
          </a:p>
        </p:txBody>
      </p:sp>
      <p:pic>
        <p:nvPicPr>
          <p:cNvPr id="99333" name="Picture 6" descr="07_22aMusclesFootToes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990600"/>
            <a:ext cx="62484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</TotalTime>
  <Words>75</Words>
  <Application>Microsoft Office PowerPoint</Application>
  <PresentationFormat>On-screen Show (4:3)</PresentationFormat>
  <Paragraphs>20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Aspect</vt:lpstr>
      <vt:lpstr>Selected Muscles</vt:lpstr>
      <vt:lpstr>Slide 2</vt:lpstr>
      <vt:lpstr>Slide 3</vt:lpstr>
      <vt:lpstr>Slide 4</vt:lpstr>
      <vt:lpstr>Slide 5</vt:lpstr>
      <vt:lpstr>Anatomy of the Muscular System</vt:lpstr>
      <vt:lpstr>Slide 7</vt:lpstr>
      <vt:lpstr>Slide 8</vt:lpstr>
    </vt:vector>
  </TitlesOfParts>
  <Company>The Pingry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Selected Muscles</dc:title>
  <dc:creator>Laptop User</dc:creator>
  <cp:lastModifiedBy>Laptop User</cp:lastModifiedBy>
  <cp:revision>5</cp:revision>
  <dcterms:created xsi:type="dcterms:W3CDTF">2009-11-10T02:15:41Z</dcterms:created>
  <dcterms:modified xsi:type="dcterms:W3CDTF">2009-11-10T02:28:20Z</dcterms:modified>
</cp:coreProperties>
</file>