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9" r:id="rId4"/>
    <p:sldId id="257"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37E85BA-FDA3-45A7-AB02-D1F6D974AF13}" type="datetimeFigureOut">
              <a:rPr lang="en-US" smtClean="0"/>
              <a:t>9/22/2009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660DEAB-1754-4333-A6F5-59710DD5518B}"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37E85BA-FDA3-45A7-AB02-D1F6D974AF13}" type="datetimeFigureOut">
              <a:rPr lang="en-US" smtClean="0"/>
              <a:t>9/22/2009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660DEAB-1754-4333-A6F5-59710DD5518B}"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37E85BA-FDA3-45A7-AB02-D1F6D974AF13}" type="datetimeFigureOut">
              <a:rPr lang="en-US" smtClean="0"/>
              <a:t>9/22/2009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660DEAB-1754-4333-A6F5-59710DD5518B}"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37E85BA-FDA3-45A7-AB02-D1F6D974AF13}" type="datetimeFigureOut">
              <a:rPr lang="en-US" smtClean="0"/>
              <a:t>9/22/2009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0DEAB-1754-4333-A6F5-59710DD5518B}"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37E85BA-FDA3-45A7-AB02-D1F6D974AF13}" type="datetimeFigureOut">
              <a:rPr lang="en-US" smtClean="0"/>
              <a:t>9/22/2009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660DEAB-1754-4333-A6F5-59710DD5518B}"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37E85BA-FDA3-45A7-AB02-D1F6D974AF13}" type="datetimeFigureOut">
              <a:rPr lang="en-US" smtClean="0"/>
              <a:t>9/22/2009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660DEAB-1754-4333-A6F5-59710DD551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37E85BA-FDA3-45A7-AB02-D1F6D974AF13}" type="datetimeFigureOut">
              <a:rPr lang="en-US" smtClean="0"/>
              <a:t>9/22/2009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660DEAB-1754-4333-A6F5-59710DD551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660DEAB-1754-4333-A6F5-59710DD5518B}"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37E85BA-FDA3-45A7-AB02-D1F6D974AF13}" type="datetimeFigureOut">
              <a:rPr lang="en-US" smtClean="0"/>
              <a:t>9/22/2009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660DEAB-1754-4333-A6F5-59710DD5518B}"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37E85BA-FDA3-45A7-AB02-D1F6D974AF13}" type="datetimeFigureOut">
              <a:rPr lang="en-US" smtClean="0"/>
              <a:t>9/22/2009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7E85BA-FDA3-45A7-AB02-D1F6D974AF13}" type="datetimeFigureOut">
              <a:rPr lang="en-US" smtClean="0"/>
              <a:t>9/22/2009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0DEAB-1754-4333-A6F5-59710DD5518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660DEAB-1754-4333-A6F5-59710DD5518B}"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7E85BA-FDA3-45A7-AB02-D1F6D974AF13}" type="datetimeFigureOut">
              <a:rPr lang="en-US" smtClean="0"/>
              <a:t>9/22/2009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37E85BA-FDA3-45A7-AB02-D1F6D974AF13}" type="datetimeFigureOut">
              <a:rPr lang="en-US" smtClean="0"/>
              <a:t>9/22/2009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660DEAB-1754-4333-A6F5-59710DD5518B}"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wunderkabinett.co.uk/damndata/index.php?/archives/1185-Why-so-blue.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dirty="0" smtClean="0"/>
              <a:t>The Blue People of Kentucky</a:t>
            </a:r>
            <a:r>
              <a:rPr lang="en-US" dirty="0" smtClean="0"/>
              <a:t/>
            </a:r>
            <a:br>
              <a:rPr lang="en-US" dirty="0" smtClean="0"/>
            </a:br>
            <a:r>
              <a:rPr lang="en-US" dirty="0" err="1" smtClean="0"/>
              <a:t>Fugates</a:t>
            </a:r>
            <a:r>
              <a:rPr lang="en-US" dirty="0" smtClean="0"/>
              <a:t> of Troublesome Creek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a:t>Six generations after a French orphan named Martin Fugate settled on the banks of eastern Kentucky's Troublesome Creek with his redheaded American bride, his great-great-great great grandson was born in a modern hospital not far from where the creek still runs. </a:t>
            </a:r>
          </a:p>
          <a:p>
            <a:r>
              <a:rPr lang="en-US" dirty="0"/>
              <a:t>The boy inherited his father's lankiness and his mother's slightly nasal way of speaking. </a:t>
            </a:r>
          </a:p>
          <a:p>
            <a:r>
              <a:rPr lang="en-US" dirty="0"/>
              <a:t>What he got from Martin Fugate was dark blue skin. "It was almost purple," his father recalls. </a:t>
            </a:r>
          </a:p>
          <a:p>
            <a:endParaRPr lang="en-US" dirty="0"/>
          </a:p>
        </p:txBody>
      </p:sp>
      <p:sp>
        <p:nvSpPr>
          <p:cNvPr id="4" name="TextBox 3"/>
          <p:cNvSpPr txBox="1"/>
          <p:nvPr/>
        </p:nvSpPr>
        <p:spPr>
          <a:xfrm>
            <a:off x="533400" y="457200"/>
            <a:ext cx="3581400" cy="707886"/>
          </a:xfrm>
          <a:prstGeom prst="rect">
            <a:avLst/>
          </a:prstGeom>
          <a:noFill/>
        </p:spPr>
        <p:txBody>
          <a:bodyPr wrap="square" rtlCol="0">
            <a:spAutoFit/>
          </a:bodyPr>
          <a:lstStyle/>
          <a:p>
            <a:r>
              <a:rPr lang="en-US" sz="4000" dirty="0" smtClean="0"/>
              <a:t>Introduction</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Fugate Family of Appalachia</a:t>
            </a:r>
            <a:endParaRPr lang="en-US" dirty="0"/>
          </a:p>
        </p:txBody>
      </p:sp>
      <p:pic>
        <p:nvPicPr>
          <p:cNvPr id="7" name="Picture Placeholder 6" descr="FugateFamily.gif"/>
          <p:cNvPicPr>
            <a:picLocks noGrp="1" noChangeAspect="1"/>
          </p:cNvPicPr>
          <p:nvPr>
            <p:ph type="pic" idx="1"/>
          </p:nvPr>
        </p:nvPicPr>
        <p:blipFill>
          <a:blip r:embed="rId2" cstate="print"/>
          <a:srcRect l="5451" r="5451"/>
          <a:stretch>
            <a:fillRect/>
          </a:stretch>
        </p:blip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Background</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Yes, once upon a time, and potentially still today, blue people lived in Kentucky.  The </a:t>
            </a:r>
            <a:r>
              <a:rPr lang="en-US" dirty="0" err="1" smtClean="0"/>
              <a:t>Fugates</a:t>
            </a:r>
            <a:r>
              <a:rPr lang="en-US" dirty="0" smtClean="0"/>
              <a:t>, who moved there in the 1800s, carried </a:t>
            </a:r>
            <a:r>
              <a:rPr lang="en-US" b="1" dirty="0" err="1" smtClean="0"/>
              <a:t>Methemoglobinemia</a:t>
            </a:r>
            <a:r>
              <a:rPr lang="en-US" dirty="0" smtClean="0"/>
              <a:t>, a disease which prevents the blood from carrying the proper amount of oxygen and, in turn, gives the skin a bluish tint.  As folks in Kentucky are wont to do, they intermarried quite a bit until a whole bunch of blue people were roaming the countryside like an indigo “The Hills Have Eyes.” Then one day in 1960, a doctor came along, quickly diagnosed the problem, and prescribed the missing enzyme to the blue ones.  Within minutes, they pinked right up and no longer felt blue, at least in appearance.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ugate pedigree.gif"/>
          <p:cNvPicPr>
            <a:picLocks noChangeAspect="1"/>
          </p:cNvPicPr>
          <p:nvPr/>
        </p:nvPicPr>
        <p:blipFill>
          <a:blip r:embed="rId2" cstate="print"/>
          <a:stretch>
            <a:fillRect/>
          </a:stretch>
        </p:blipFill>
        <p:spPr>
          <a:xfrm>
            <a:off x="1219200" y="762000"/>
            <a:ext cx="4071937" cy="4900128"/>
          </a:xfrm>
          <a:prstGeom prst="rect">
            <a:avLst/>
          </a:prstGeom>
        </p:spPr>
      </p:pic>
      <p:sp>
        <p:nvSpPr>
          <p:cNvPr id="10" name="TextBox 9"/>
          <p:cNvSpPr txBox="1"/>
          <p:nvPr/>
        </p:nvSpPr>
        <p:spPr>
          <a:xfrm>
            <a:off x="6172200" y="1219200"/>
            <a:ext cx="2438400" cy="369332"/>
          </a:xfrm>
          <a:prstGeom prst="rect">
            <a:avLst/>
          </a:prstGeom>
          <a:noFill/>
        </p:spPr>
        <p:txBody>
          <a:bodyPr wrap="square" rtlCol="0">
            <a:spAutoFit/>
          </a:bodyPr>
          <a:lstStyle/>
          <a:p>
            <a:r>
              <a:rPr lang="en-US" dirty="0" smtClean="0"/>
              <a:t>Fugate Family Pedigree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4648200"/>
            <a:ext cx="4572000" cy="1754326"/>
          </a:xfrm>
          <a:prstGeom prst="rect">
            <a:avLst/>
          </a:prstGeom>
        </p:spPr>
        <p:txBody>
          <a:bodyPr>
            <a:spAutoFit/>
          </a:bodyPr>
          <a:lstStyle/>
          <a:p>
            <a:r>
              <a:rPr lang="en-US" i="1" dirty="0" smtClean="0"/>
              <a:t>Ingesting elemental silver can also turn the skin blue. This man, Paul </a:t>
            </a:r>
            <a:r>
              <a:rPr lang="en-US" i="1" dirty="0" err="1" smtClean="0"/>
              <a:t>Karason</a:t>
            </a:r>
            <a:r>
              <a:rPr lang="en-US" i="1" dirty="0" smtClean="0"/>
              <a:t>, rubbed colloidal silver on his face and skin many years ago to treat a skin condition, which made him slowly turn a bluish/grey color.</a:t>
            </a:r>
            <a:r>
              <a:rPr lang="en-US" dirty="0" smtClean="0"/>
              <a:t/>
            </a:r>
            <a:br>
              <a:rPr lang="en-US" dirty="0" smtClean="0"/>
            </a:br>
            <a:r>
              <a:rPr lang="en-US" dirty="0" smtClean="0"/>
              <a:t>Image via </a:t>
            </a:r>
            <a:r>
              <a:rPr lang="en-US" dirty="0" err="1" smtClean="0">
                <a:hlinkClick r:id="rId2"/>
              </a:rPr>
              <a:t>Wunderkabinett</a:t>
            </a:r>
            <a:endParaRPr lang="en-US" dirty="0"/>
          </a:p>
        </p:txBody>
      </p:sp>
      <p:pic>
        <p:nvPicPr>
          <p:cNvPr id="3" name="Picture 2" descr="Fugate man.jpg"/>
          <p:cNvPicPr>
            <a:picLocks noChangeAspect="1"/>
          </p:cNvPicPr>
          <p:nvPr/>
        </p:nvPicPr>
        <p:blipFill>
          <a:blip r:embed="rId3" cstate="print"/>
          <a:stretch>
            <a:fillRect/>
          </a:stretch>
        </p:blipFill>
        <p:spPr>
          <a:xfrm>
            <a:off x="1524000" y="533400"/>
            <a:ext cx="5969000" cy="40259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22</TotalTime>
  <Words>153</Words>
  <Application>Microsoft Office PowerPoint</Application>
  <PresentationFormat>On-screen Show (4:3)</PresentationFormat>
  <Paragraphs>10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The Blue People of Kentucky Fugates of Troublesome Creek </vt:lpstr>
      <vt:lpstr>Slide 2</vt:lpstr>
      <vt:lpstr>Fugate Family of Appalachia</vt:lpstr>
      <vt:lpstr>Background</vt:lpstr>
      <vt:lpstr>Slide 5</vt:lpstr>
      <vt:lpstr>Slide 6</vt:lpstr>
    </vt:vector>
  </TitlesOfParts>
  <Company>The Pingry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Blue People of Kentucky</dc:title>
  <dc:creator>Laptop User</dc:creator>
  <cp:lastModifiedBy>Laptop User</cp:lastModifiedBy>
  <cp:revision>4</cp:revision>
  <dcterms:created xsi:type="dcterms:W3CDTF">2009-09-23T01:02:52Z</dcterms:created>
  <dcterms:modified xsi:type="dcterms:W3CDTF">2009-09-23T01:25:03Z</dcterms:modified>
</cp:coreProperties>
</file>